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78" r:id="rId3"/>
    <p:sldId id="286" r:id="rId4"/>
    <p:sldId id="287" r:id="rId5"/>
    <p:sldId id="296" r:id="rId6"/>
    <p:sldId id="297" r:id="rId7"/>
    <p:sldId id="298" r:id="rId8"/>
    <p:sldId id="257" r:id="rId9"/>
    <p:sldId id="258" r:id="rId10"/>
    <p:sldId id="259" r:id="rId11"/>
    <p:sldId id="261" r:id="rId12"/>
    <p:sldId id="262" r:id="rId13"/>
    <p:sldId id="264" r:id="rId14"/>
    <p:sldId id="265" r:id="rId15"/>
    <p:sldId id="267" r:id="rId16"/>
    <p:sldId id="268" r:id="rId17"/>
    <p:sldId id="266" r:id="rId18"/>
    <p:sldId id="269" r:id="rId19"/>
    <p:sldId id="270" r:id="rId20"/>
    <p:sldId id="263" r:id="rId21"/>
    <p:sldId id="282" r:id="rId22"/>
    <p:sldId id="281" r:id="rId23"/>
    <p:sldId id="283" r:id="rId24"/>
    <p:sldId id="271" r:id="rId25"/>
    <p:sldId id="272" r:id="rId26"/>
    <p:sldId id="274" r:id="rId27"/>
    <p:sldId id="275" r:id="rId28"/>
    <p:sldId id="276" r:id="rId29"/>
    <p:sldId id="285" r:id="rId30"/>
    <p:sldId id="284" r:id="rId31"/>
    <p:sldId id="277" r:id="rId32"/>
    <p:sldId id="288" r:id="rId33"/>
    <p:sldId id="289" r:id="rId34"/>
    <p:sldId id="295" r:id="rId35"/>
    <p:sldId id="290" r:id="rId36"/>
    <p:sldId id="291" r:id="rId37"/>
    <p:sldId id="292" r:id="rId38"/>
    <p:sldId id="293" r:id="rId39"/>
    <p:sldId id="294" r:id="rId40"/>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600C46-5477-4990-BBDB-C0BCEE8B79FE}" type="datetimeFigureOut">
              <a:rPr lang="nl-NL" smtClean="0"/>
              <a:pPr/>
              <a:t>5-10-2016</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F17979-6DDD-42BA-AADD-49514AA1D7F2}" type="slidenum">
              <a:rPr lang="nl-NL" smtClean="0"/>
              <a:pPr/>
              <a:t>‹nr.›</a:t>
            </a:fld>
            <a:endParaRPr lang="nl-NL"/>
          </a:p>
        </p:txBody>
      </p:sp>
    </p:spTree>
    <p:extLst>
      <p:ext uri="{BB962C8B-B14F-4D97-AF65-F5344CB8AC3E}">
        <p14:creationId xmlns:p14="http://schemas.microsoft.com/office/powerpoint/2010/main" val="3691009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D18E4B96-D16C-4438-BFB4-1EE894E7185D}" type="slidenum">
              <a:rPr lang="nl-NL" smtClean="0"/>
              <a:pPr/>
              <a:t>22</a:t>
            </a:fld>
            <a:endParaRPr lang="nl-NL"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nl-NL" smtClean="0"/>
          </a:p>
        </p:txBody>
      </p:sp>
    </p:spTree>
    <p:extLst>
      <p:ext uri="{BB962C8B-B14F-4D97-AF65-F5344CB8AC3E}">
        <p14:creationId xmlns:p14="http://schemas.microsoft.com/office/powerpoint/2010/main" val="2829032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5C6442A1-4FB3-4F7E-8822-62C85548A572}" type="datetimeFigureOut">
              <a:rPr lang="nl-NL" smtClean="0"/>
              <a:pPr/>
              <a:t>5-10-2016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9BE5F1-5665-4D25-BFD8-E8D033F3E119}"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5C6442A1-4FB3-4F7E-8822-62C85548A572}" type="datetimeFigureOut">
              <a:rPr lang="nl-NL" smtClean="0"/>
              <a:pPr/>
              <a:t>5-10-2016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9BE5F1-5665-4D25-BFD8-E8D033F3E119}"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5C6442A1-4FB3-4F7E-8822-62C85548A572}" type="datetimeFigureOut">
              <a:rPr lang="nl-NL" smtClean="0"/>
              <a:pPr/>
              <a:t>5-10-2016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9BE5F1-5665-4D25-BFD8-E8D033F3E119}"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5C6442A1-4FB3-4F7E-8822-62C85548A572}" type="datetimeFigureOut">
              <a:rPr lang="nl-NL" smtClean="0"/>
              <a:pPr/>
              <a:t>5-10-2016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9BE5F1-5665-4D25-BFD8-E8D033F3E119}"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5C6442A1-4FB3-4F7E-8822-62C85548A572}" type="datetimeFigureOut">
              <a:rPr lang="nl-NL" smtClean="0"/>
              <a:pPr/>
              <a:t>5-10-2016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9BE5F1-5665-4D25-BFD8-E8D033F3E119}"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5C6442A1-4FB3-4F7E-8822-62C85548A572}" type="datetimeFigureOut">
              <a:rPr lang="nl-NL" smtClean="0"/>
              <a:pPr/>
              <a:t>5-10-2016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39BE5F1-5665-4D25-BFD8-E8D033F3E119}"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5C6442A1-4FB3-4F7E-8822-62C85548A572}" type="datetimeFigureOut">
              <a:rPr lang="nl-NL" smtClean="0"/>
              <a:pPr/>
              <a:t>5-10-2016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C39BE5F1-5665-4D25-BFD8-E8D033F3E119}"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5C6442A1-4FB3-4F7E-8822-62C85548A572}" type="datetimeFigureOut">
              <a:rPr lang="nl-NL" smtClean="0"/>
              <a:pPr/>
              <a:t>5-10-2016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C39BE5F1-5665-4D25-BFD8-E8D033F3E119}"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C6442A1-4FB3-4F7E-8822-62C85548A572}" type="datetimeFigureOut">
              <a:rPr lang="nl-NL" smtClean="0"/>
              <a:pPr/>
              <a:t>5-10-2016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C39BE5F1-5665-4D25-BFD8-E8D033F3E119}"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5C6442A1-4FB3-4F7E-8822-62C85548A572}" type="datetimeFigureOut">
              <a:rPr lang="nl-NL" smtClean="0"/>
              <a:pPr/>
              <a:t>5-10-2016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39BE5F1-5665-4D25-BFD8-E8D033F3E119}"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5C6442A1-4FB3-4F7E-8822-62C85548A572}" type="datetimeFigureOut">
              <a:rPr lang="nl-NL" smtClean="0"/>
              <a:pPr/>
              <a:t>5-10-2016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39BE5F1-5665-4D25-BFD8-E8D033F3E119}"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6442A1-4FB3-4F7E-8822-62C85548A572}" type="datetimeFigureOut">
              <a:rPr lang="nl-NL" smtClean="0"/>
              <a:pPr/>
              <a:t>5-10-2016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9BE5F1-5665-4D25-BFD8-E8D033F3E119}"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hyperlink" Target="//upload.wikimedia.org/wikipedia/commons/2/26/Bundesarchiv_Bild_183-1987-0922-500,_Wien,_Heldenplatz,_Rede_Adolf_Hitler.jpg" TargetMode="Externa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hyperlink" Target="//upload.wikimedia.org/wikipedia/commons/5/57/Stimmzettel-Anschluss.jp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upload.wikimedia.org/wikipedia/commons/9/9c/Bundesarchiv_Bild_183-R69173,_M%C3%BCnchener_Abkommen,_Staatschefs.jpg" TargetMode="External"/><Relationship Id="rId1" Type="http://schemas.openxmlformats.org/officeDocument/2006/relationships/slideLayout" Target="../slideLayouts/slideLayout2.xml"/><Relationship Id="rId4" Type="http://schemas.openxmlformats.org/officeDocument/2006/relationships/hyperlink" Target="http://www.youtube.com/watch?v=Skvw5BqTEO0&amp;feature=related"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youtube.com/watch?v=2Cq64Bo0rR4"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upload.wikimedia.org/wikipedia/commons/1/1f/1939-1940-battle_of_france-plan-evolution.jp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upload.wikimedia.org/wikipedia/commons/9/9c/CV09_Essex_USG-80-G-273032-.jpg" TargetMode="Externa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3" Type="http://schemas.openxmlformats.org/officeDocument/2006/relationships/hyperlink" Target="//upload.wikimedia.org/wikipedia/commons/d/d8/Tehran_Conference,_1943.jpg" TargetMode="External"/><Relationship Id="rId2" Type="http://schemas.openxmlformats.org/officeDocument/2006/relationships/hyperlink" Target="http://ineuropa.vpro.nl/programmas/36788896/afleveringen/39111650/?episode=39111650" TargetMode="Externa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upload.wikimedia.org/wikipedia/commons/9/9a/Waves_of_paratroops_land_in_Holland.jpg" TargetMode="Externa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teleblik.nl/media/1086416" TargetMode="External"/><Relationship Id="rId2" Type="http://schemas.openxmlformats.org/officeDocument/2006/relationships/hyperlink" Target="http://www.youtube.com/watch?v=QLmnTOQ2Yp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upload.wikimedia.org/wikipedia/commons/a/a5/Neurenberger_Rassenwetten_NL.JPG" TargetMode="External"/><Relationship Id="rId1" Type="http://schemas.openxmlformats.org/officeDocument/2006/relationships/slideLayout" Target="../slideLayouts/slideLayout2.xml"/><Relationship Id="rId4" Type="http://schemas.openxmlformats.org/officeDocument/2006/relationships/hyperlink" Target="http://deoorlog.nps.nl/page/mappen/780307/Neurenberger%20rassenwetten?afl=1&amp;d=780305"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upload.wikimedia.org/wikipedia/commons/6/67/Bundesarchiv_Bild_102-17049,_Joseph_Goebbels_spricht.jpg" TargetMode="External"/><Relationship Id="rId1" Type="http://schemas.openxmlformats.org/officeDocument/2006/relationships/slideLayout" Target="../slideLayouts/slideLayout2.xml"/><Relationship Id="rId4" Type="http://schemas.openxmlformats.org/officeDocument/2006/relationships/hyperlink" Target="http://www.youtube.com/watch?v=WN79ti93NBY"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google.nl/url?sa=i&amp;rct=j&amp;q=&amp;esrc=s&amp;frm=1&amp;source=images&amp;cd=&amp;cad=rja&amp;docid=HGyc_jdJQzH16M&amp;tbnid=qcHLGgymh67o0M:&amp;ved=0CAUQjRw&amp;url=http://archivesofkhazad-dum.blogspot.com/2013_06_01_archive.html&amp;ei=d9F4UrjXJY6S0AWT04CIAg&amp;bvm=bv.55980276,d.d2k&amp;psig=AFQjCNHYunbVrUKN0eMsUV9C6byTAwQ4XA&amp;ust=1383736024569994" TargetMode="External"/><Relationship Id="rId2" Type="http://schemas.openxmlformats.org/officeDocument/2006/relationships/hyperlink" Target="https://www.google.nl/url?sa=i&amp;rct=j&amp;q=&amp;esrc=s&amp;frm=1&amp;source=images&amp;cd=&amp;cad=rja&amp;docid=HGyc_jdJQzH16M&amp;tbnid=qcHLGgymh67o0M:&amp;ved=0CAUQjRw&amp;url=https://ushmm.org/museum/press/kits/download.php?content=propaganda&amp;image=prop_9&amp;ei=XNF4UuezDJGo0AW4-4HgBA&amp;bvm=bv.55980276,d.d2k&amp;psig=AFQjCNHYunbVrUKN0eMsUV9C6byTAwQ4XA&amp;ust=1383736024569994" TargetMode="Externa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hyperlink" Target="https://www.google.nl/url?sa=i&amp;rct=j&amp;q=&amp;esrc=s&amp;frm=1&amp;source=images&amp;cd=&amp;cad=rja&amp;docid=HGyc_jdJQzH16M&amp;tbnid=qcHLGgymh67o0M:&amp;ved=0CAUQjRw&amp;url=https://ushmm.org/museum/press/kits/download.php?content=propaganda&amp;image=prop_9&amp;ei=jNF4UuSSDKG60QXLk4CwAQ&amp;bvm=bv.55980276,d.d2k&amp;psig=AFQjCNHYunbVrUKN0eMsUV9C6byTAwQ4XA&amp;ust=1383736024569994" TargetMode="External"/><Relationship Id="rId4" Type="http://schemas.openxmlformats.org/officeDocument/2006/relationships/image" Target="../media/image29.jpeg"/></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nl/url?sa=i&amp;source=images&amp;cd=&amp;cad=rja&amp;docid=6re9gSSvCIF6GM&amp;tbnid=HWkUPRMJ9cfumM:&amp;ved=0CAgQjRwwAA&amp;url=http://socialhistory.org/bwsa/biografie/lubbe&amp;ei=KuR4UvCfIY7b7AaF5oHQDA&amp;psig=AFQjCNF9WYxhSCRe6QP_S01IjHbgpfEFyw&amp;ust=1383740842654352" TargetMode="External"/><Relationship Id="rId1" Type="http://schemas.openxmlformats.org/officeDocument/2006/relationships/slideLayout" Target="../slideLayouts/slideLayout2.xml"/><Relationship Id="rId4" Type="http://schemas.openxmlformats.org/officeDocument/2006/relationships/hyperlink" Target="http://www.youtube.com/watch?v=YDtUpPXsqv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Tijd van de wereldoorlogen</a:t>
            </a:r>
            <a:endParaRPr lang="nl-NL" dirty="0"/>
          </a:p>
        </p:txBody>
      </p:sp>
      <p:sp>
        <p:nvSpPr>
          <p:cNvPr id="3" name="Ondertitel 2"/>
          <p:cNvSpPr>
            <a:spLocks noGrp="1"/>
          </p:cNvSpPr>
          <p:nvPr>
            <p:ph type="subTitle" idx="1"/>
          </p:nvPr>
        </p:nvSpPr>
        <p:spPr/>
        <p:txBody>
          <a:bodyPr/>
          <a:lstStyle/>
          <a:p>
            <a:r>
              <a:rPr lang="nl-NL" dirty="0" smtClean="0"/>
              <a:t>Paragraaf 12.2 ‘De Duitse bezetting’ +</a:t>
            </a:r>
          </a:p>
          <a:p>
            <a:r>
              <a:rPr lang="nl-NL" dirty="0" smtClean="0"/>
              <a:t>12.3 ‘De overwinning van de geallieerden’</a:t>
            </a:r>
            <a:endParaRPr lang="nl-N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u="sng" dirty="0" smtClean="0"/>
              <a:t>1936: </a:t>
            </a:r>
            <a:r>
              <a:rPr lang="nl-NL" b="1" u="sng" dirty="0" err="1" smtClean="0"/>
              <a:t>lebensraum</a:t>
            </a:r>
            <a:endParaRPr lang="nl-NL" b="1" u="sng" dirty="0"/>
          </a:p>
        </p:txBody>
      </p:sp>
      <p:pic>
        <p:nvPicPr>
          <p:cNvPr id="4" name="Picture 2" descr="http://wirtschaft.t-online.de/b/42/51/78/88/id_42517888/tid_da/adolf-hitler-foto-dpa-.jpg"/>
          <p:cNvPicPr>
            <a:picLocks noChangeAspect="1" noChangeArrowheads="1"/>
          </p:cNvPicPr>
          <p:nvPr/>
        </p:nvPicPr>
        <p:blipFill>
          <a:blip r:embed="rId2" cstate="print"/>
          <a:srcRect l="10024" r="17689"/>
          <a:stretch>
            <a:fillRect/>
          </a:stretch>
        </p:blipFill>
        <p:spPr bwMode="auto">
          <a:xfrm>
            <a:off x="0" y="3771899"/>
            <a:ext cx="4413279" cy="3086101"/>
          </a:xfrm>
          <a:prstGeom prst="rect">
            <a:avLst/>
          </a:prstGeom>
          <a:noFill/>
        </p:spPr>
      </p:pic>
      <p:sp>
        <p:nvSpPr>
          <p:cNvPr id="6" name="Ovale toelichting 5"/>
          <p:cNvSpPr/>
          <p:nvPr/>
        </p:nvSpPr>
        <p:spPr>
          <a:xfrm>
            <a:off x="5076056" y="1412776"/>
            <a:ext cx="3384376" cy="2952328"/>
          </a:xfrm>
          <a:prstGeom prst="wedgeEllipseCallout">
            <a:avLst>
              <a:gd name="adj1" fmla="val -71718"/>
              <a:gd name="adj2" fmla="val 395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smtClean="0">
                <a:solidFill>
                  <a:srgbClr val="FF0000"/>
                </a:solidFill>
              </a:rPr>
              <a:t>Alle Duitssprekende volkeren moeten in één groot rijk wonen. </a:t>
            </a:r>
            <a:endParaRPr lang="nl-NL"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18434" name="Picture 2" descr="http://users.telenet.be/jeroenWO2/map%20lebensraum.jpg"/>
          <p:cNvPicPr>
            <a:picLocks noChangeAspect="1" noChangeArrowheads="1"/>
          </p:cNvPicPr>
          <p:nvPr/>
        </p:nvPicPr>
        <p:blipFill>
          <a:blip r:embed="rId2" cstate="print"/>
          <a:srcRect/>
          <a:stretch>
            <a:fillRect/>
          </a:stretch>
        </p:blipFill>
        <p:spPr bwMode="auto">
          <a:xfrm>
            <a:off x="179512" y="0"/>
            <a:ext cx="8964488" cy="6843552"/>
          </a:xfrm>
          <a:prstGeom prst="rect">
            <a:avLst/>
          </a:prstGeom>
          <a:noFill/>
        </p:spPr>
      </p:pic>
      <p:sp>
        <p:nvSpPr>
          <p:cNvPr id="5" name="Golf 4"/>
          <p:cNvSpPr/>
          <p:nvPr/>
        </p:nvSpPr>
        <p:spPr>
          <a:xfrm>
            <a:off x="539552" y="260648"/>
            <a:ext cx="3672408" cy="1418456"/>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smtClean="0"/>
              <a:t>Lebensraum</a:t>
            </a:r>
            <a:r>
              <a:rPr lang="nl-NL" dirty="0" smtClean="0"/>
              <a:t>:</a:t>
            </a:r>
          </a:p>
          <a:p>
            <a:pPr algn="ctr"/>
            <a:r>
              <a:rPr lang="nl-NL" dirty="0" smtClean="0"/>
              <a:t>Uitbreiding van het Duitse rijk</a:t>
            </a:r>
            <a:endParaRPr lang="nl-NL" dirty="0"/>
          </a:p>
        </p:txBody>
      </p:sp>
      <p:cxnSp>
        <p:nvCxnSpPr>
          <p:cNvPr id="7" name="Rechte verbindingslijn met pijl 6"/>
          <p:cNvCxnSpPr/>
          <p:nvPr/>
        </p:nvCxnSpPr>
        <p:spPr>
          <a:xfrm>
            <a:off x="4211960" y="1340768"/>
            <a:ext cx="1368152" cy="1872208"/>
          </a:xfrm>
          <a:prstGeom prst="straightConnector1">
            <a:avLst/>
          </a:prstGeom>
          <a:ln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Rechte verbindingslijn met pijl 8"/>
          <p:cNvCxnSpPr/>
          <p:nvPr/>
        </p:nvCxnSpPr>
        <p:spPr>
          <a:xfrm>
            <a:off x="4211960" y="1412776"/>
            <a:ext cx="936104" cy="223224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p:cNvCxnSpPr/>
          <p:nvPr/>
        </p:nvCxnSpPr>
        <p:spPr>
          <a:xfrm flipH="1">
            <a:off x="4139952" y="1412776"/>
            <a:ext cx="72008" cy="144016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Lebensraum</a:t>
            </a:r>
            <a:r>
              <a:rPr lang="nl-NL" dirty="0" smtClean="0"/>
              <a:t> in volgorde: </a:t>
            </a:r>
            <a:endParaRPr lang="nl-NL" dirty="0"/>
          </a:p>
        </p:txBody>
      </p:sp>
      <p:sp>
        <p:nvSpPr>
          <p:cNvPr id="3" name="Tijdelijke aanduiding voor inhoud 2"/>
          <p:cNvSpPr>
            <a:spLocks noGrp="1"/>
          </p:cNvSpPr>
          <p:nvPr>
            <p:ph idx="1"/>
          </p:nvPr>
        </p:nvSpPr>
        <p:spPr/>
        <p:txBody>
          <a:bodyPr/>
          <a:lstStyle/>
          <a:p>
            <a:r>
              <a:rPr lang="nl-NL" dirty="0" smtClean="0"/>
              <a:t>1936: soldaten trekken het </a:t>
            </a:r>
            <a:r>
              <a:rPr lang="nl-NL" dirty="0" err="1" smtClean="0"/>
              <a:t>Rijnland</a:t>
            </a:r>
            <a:r>
              <a:rPr lang="nl-NL" dirty="0" smtClean="0"/>
              <a:t> in (dat mocht niet volgens het Verdrag van Versailles). </a:t>
            </a:r>
          </a:p>
          <a:p>
            <a:r>
              <a:rPr lang="nl-NL" dirty="0" smtClean="0"/>
              <a:t>Voorjaar 1938: Anschluss Oostenrijk</a:t>
            </a:r>
          </a:p>
          <a:p>
            <a:r>
              <a:rPr lang="nl-NL" dirty="0" smtClean="0"/>
              <a:t>Oktober 1938: bezetting </a:t>
            </a:r>
            <a:r>
              <a:rPr lang="nl-NL" dirty="0" err="1" smtClean="0"/>
              <a:t>Sudetenland</a:t>
            </a:r>
            <a:endParaRPr lang="nl-NL" dirty="0" smtClean="0"/>
          </a:p>
          <a:p>
            <a:endParaRPr lang="nl-NL" dirty="0"/>
          </a:p>
        </p:txBody>
      </p:sp>
      <p:pic>
        <p:nvPicPr>
          <p:cNvPr id="20482" name="Picture 2" descr="Bestand:Bundesarchiv Bild 183-1987-0922-500, Wien, Heldenplatz, Rede Adolf Hitler.jpg">
            <a:hlinkClick r:id="rId2"/>
          </p:cNvPr>
          <p:cNvPicPr>
            <a:picLocks noChangeAspect="1" noChangeArrowheads="1"/>
          </p:cNvPicPr>
          <p:nvPr/>
        </p:nvPicPr>
        <p:blipFill>
          <a:blip r:embed="rId3" cstate="print"/>
          <a:srcRect/>
          <a:stretch>
            <a:fillRect/>
          </a:stretch>
        </p:blipFill>
        <p:spPr bwMode="auto">
          <a:xfrm>
            <a:off x="323528" y="260648"/>
            <a:ext cx="9052969" cy="6597352"/>
          </a:xfrm>
          <a:prstGeom prst="rect">
            <a:avLst/>
          </a:prstGeom>
          <a:noFill/>
        </p:spPr>
      </p:pic>
      <p:sp>
        <p:nvSpPr>
          <p:cNvPr id="5" name="Staande oorkonde 4"/>
          <p:cNvSpPr/>
          <p:nvPr/>
        </p:nvSpPr>
        <p:spPr>
          <a:xfrm>
            <a:off x="251520" y="332656"/>
            <a:ext cx="1944216" cy="2295128"/>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Toespraak Hitler in Oostenrijk</a:t>
            </a:r>
          </a:p>
          <a:p>
            <a:pPr algn="ctr"/>
            <a:r>
              <a:rPr lang="nl-NL" dirty="0" smtClean="0"/>
              <a:t>Maart 1938</a:t>
            </a:r>
            <a:endParaRPr lang="nl-NL" dirty="0"/>
          </a:p>
        </p:txBody>
      </p:sp>
      <p:pic>
        <p:nvPicPr>
          <p:cNvPr id="20484" name="Picture 4" descr="Bestand:Stimmzettel-Anschluss.jpg">
            <a:hlinkClick r:id="rId4"/>
          </p:cNvPr>
          <p:cNvPicPr>
            <a:picLocks noChangeAspect="1" noChangeArrowheads="1"/>
          </p:cNvPicPr>
          <p:nvPr/>
        </p:nvPicPr>
        <p:blipFill>
          <a:blip r:embed="rId5" cstate="print"/>
          <a:srcRect/>
          <a:stretch>
            <a:fillRect/>
          </a:stretch>
        </p:blipFill>
        <p:spPr bwMode="auto">
          <a:xfrm>
            <a:off x="251520" y="548680"/>
            <a:ext cx="8099064" cy="5935960"/>
          </a:xfrm>
          <a:prstGeom prst="rect">
            <a:avLst/>
          </a:prstGeom>
          <a:noFill/>
        </p:spPr>
      </p:pic>
      <p:sp>
        <p:nvSpPr>
          <p:cNvPr id="7" name="Golf 6"/>
          <p:cNvSpPr/>
          <p:nvPr/>
        </p:nvSpPr>
        <p:spPr>
          <a:xfrm>
            <a:off x="395536" y="3645024"/>
            <a:ext cx="2808312" cy="2952328"/>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Volksstemming in Oostenrijk (referendum) over aansluiting met Duitsland. De uitslag was 99% ja! </a:t>
            </a:r>
            <a:endParaRPr lang="nl-NL" dirty="0"/>
          </a:p>
        </p:txBody>
      </p:sp>
      <p:sp>
        <p:nvSpPr>
          <p:cNvPr id="8" name="Stroomdiagram: Proces 7"/>
          <p:cNvSpPr/>
          <p:nvPr/>
        </p:nvSpPr>
        <p:spPr>
          <a:xfrm>
            <a:off x="683568" y="5877272"/>
            <a:ext cx="3002632" cy="72008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Is dit betrouwbaar?</a:t>
            </a:r>
            <a:endParaRPr lang="nl-NL" dirty="0"/>
          </a:p>
        </p:txBody>
      </p:sp>
      <p:pic>
        <p:nvPicPr>
          <p:cNvPr id="20486" name="Picture 6" descr="http://www.wittebrugpark.nl/bijlagen/jborgman/pictures/anschlusz1938.jpg"/>
          <p:cNvPicPr>
            <a:picLocks noChangeAspect="1" noChangeArrowheads="1"/>
          </p:cNvPicPr>
          <p:nvPr/>
        </p:nvPicPr>
        <p:blipFill>
          <a:blip r:embed="rId6" cstate="print"/>
          <a:srcRect/>
          <a:stretch>
            <a:fillRect/>
          </a:stretch>
        </p:blipFill>
        <p:spPr bwMode="auto">
          <a:xfrm>
            <a:off x="2987824" y="0"/>
            <a:ext cx="4840941" cy="6858000"/>
          </a:xfrm>
          <a:prstGeom prst="rect">
            <a:avLst/>
          </a:prstGeom>
          <a:noFill/>
        </p:spPr>
      </p:pic>
      <p:sp>
        <p:nvSpPr>
          <p:cNvPr id="12" name="Golf 11"/>
          <p:cNvSpPr/>
          <p:nvPr/>
        </p:nvSpPr>
        <p:spPr>
          <a:xfrm>
            <a:off x="5220072" y="0"/>
            <a:ext cx="3240360" cy="2636912"/>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Eén volk, één rijk, één leider</a:t>
            </a:r>
          </a:p>
          <a:p>
            <a:pPr algn="ctr"/>
            <a:r>
              <a:rPr lang="nl-NL" dirty="0" smtClean="0"/>
              <a:t>Oostenrijk is al ‘aangesloten’. </a:t>
            </a:r>
          </a:p>
          <a:p>
            <a:pPr algn="ctr"/>
            <a:r>
              <a:rPr lang="nl-NL" dirty="0" smtClean="0"/>
              <a:t>Maar….. het is niet GENOEG voor Hitler. Hij wil ALLE Duitssprekenden. </a:t>
            </a:r>
            <a:endParaRPr lang="nl-NL" dirty="0"/>
          </a:p>
        </p:txBody>
      </p:sp>
      <p:pic>
        <p:nvPicPr>
          <p:cNvPr id="20488" name="Picture 8" descr="http://forums.skadi.net/photoplog/images/25412/large/1_sudetenland_ist_frei.jpg"/>
          <p:cNvPicPr>
            <a:picLocks noChangeAspect="1" noChangeArrowheads="1"/>
          </p:cNvPicPr>
          <p:nvPr/>
        </p:nvPicPr>
        <p:blipFill>
          <a:blip r:embed="rId7" cstate="print"/>
          <a:srcRect/>
          <a:stretch>
            <a:fillRect/>
          </a:stretch>
        </p:blipFill>
        <p:spPr bwMode="auto">
          <a:xfrm>
            <a:off x="323528" y="404664"/>
            <a:ext cx="8655169" cy="6264696"/>
          </a:xfrm>
          <a:prstGeom prst="rect">
            <a:avLst/>
          </a:prstGeom>
          <a:noFill/>
        </p:spPr>
      </p:pic>
      <p:sp>
        <p:nvSpPr>
          <p:cNvPr id="14" name="Golf 13"/>
          <p:cNvSpPr/>
          <p:nvPr/>
        </p:nvSpPr>
        <p:spPr>
          <a:xfrm>
            <a:off x="395536" y="0"/>
            <a:ext cx="3600400" cy="149046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smtClean="0"/>
              <a:t>Sudetenland</a:t>
            </a:r>
            <a:r>
              <a:rPr lang="nl-NL" dirty="0" smtClean="0"/>
              <a:t>: </a:t>
            </a:r>
          </a:p>
          <a:p>
            <a:pPr algn="ctr"/>
            <a:r>
              <a:rPr lang="nl-NL" dirty="0" smtClean="0"/>
              <a:t>Duitssprekende gebied van Tsjecho-Slowakije</a:t>
            </a:r>
            <a:endParaRPr lang="nl-NL" dirty="0"/>
          </a:p>
        </p:txBody>
      </p:sp>
      <p:sp>
        <p:nvSpPr>
          <p:cNvPr id="15" name="PIJL-RECHTS 14"/>
          <p:cNvSpPr/>
          <p:nvPr/>
        </p:nvSpPr>
        <p:spPr>
          <a:xfrm rot="2413975">
            <a:off x="2882555" y="2289968"/>
            <a:ext cx="3287022" cy="3353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0490" name="Picture 10" descr="http://www.aknoth.commercial.de/Phil/Photos/czFig1.jpg"/>
          <p:cNvPicPr>
            <a:picLocks noChangeAspect="1" noChangeArrowheads="1"/>
          </p:cNvPicPr>
          <p:nvPr/>
        </p:nvPicPr>
        <p:blipFill>
          <a:blip r:embed="rId8" cstate="print"/>
          <a:srcRect/>
          <a:stretch>
            <a:fillRect/>
          </a:stretch>
        </p:blipFill>
        <p:spPr bwMode="auto">
          <a:xfrm>
            <a:off x="0" y="551792"/>
            <a:ext cx="9144000" cy="63062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20482"/>
                                        </p:tgtEl>
                                        <p:attrNameLst>
                                          <p:attrName>style.visibility</p:attrName>
                                        </p:attrNameLst>
                                      </p:cBhvr>
                                      <p:to>
                                        <p:strVal val="visible"/>
                                      </p:to>
                                    </p:set>
                                    <p:animEffect transition="in" filter="checkerboard(across)">
                                      <p:cBhvr>
                                        <p:cTn id="19" dur="500"/>
                                        <p:tgtEl>
                                          <p:spTgt spid="20482"/>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4)">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xit" presetSubtype="10" fill="hold" nodeType="clickEffect">
                                  <p:stCondLst>
                                    <p:cond delay="0"/>
                                  </p:stCondLst>
                                  <p:childTnLst>
                                    <p:animEffect transition="out" filter="checkerboard(across)">
                                      <p:cBhvr>
                                        <p:cTn id="28" dur="500"/>
                                        <p:tgtEl>
                                          <p:spTgt spid="20482"/>
                                        </p:tgtEl>
                                      </p:cBhvr>
                                    </p:animEffect>
                                    <p:set>
                                      <p:cBhvr>
                                        <p:cTn id="29" dur="1" fill="hold">
                                          <p:stCondLst>
                                            <p:cond delay="499"/>
                                          </p:stCondLst>
                                        </p:cTn>
                                        <p:tgtEl>
                                          <p:spTgt spid="2048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 presetClass="exit" presetSubtype="16" fill="hold" grpId="1" nodeType="clickEffect">
                                  <p:stCondLst>
                                    <p:cond delay="0"/>
                                  </p:stCondLst>
                                  <p:childTnLst>
                                    <p:animEffect transition="out" filter="box(in)">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1" presetClass="entr" presetSubtype="4" fill="hold" nodeType="clickEffect">
                                  <p:stCondLst>
                                    <p:cond delay="0"/>
                                  </p:stCondLst>
                                  <p:childTnLst>
                                    <p:set>
                                      <p:cBhvr>
                                        <p:cTn id="38" dur="1" fill="hold">
                                          <p:stCondLst>
                                            <p:cond delay="0"/>
                                          </p:stCondLst>
                                        </p:cTn>
                                        <p:tgtEl>
                                          <p:spTgt spid="20484"/>
                                        </p:tgtEl>
                                        <p:attrNameLst>
                                          <p:attrName>style.visibility</p:attrName>
                                        </p:attrNameLst>
                                      </p:cBhvr>
                                      <p:to>
                                        <p:strVal val="visible"/>
                                      </p:to>
                                    </p:set>
                                    <p:animEffect transition="in" filter="wheel(4)">
                                      <p:cBhvr>
                                        <p:cTn id="39" dur="2000"/>
                                        <p:tgtEl>
                                          <p:spTgt spid="20484"/>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dissolve">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5" presetClass="exit" presetSubtype="10" fill="hold" grpId="1" nodeType="clickEffect">
                                  <p:stCondLst>
                                    <p:cond delay="0"/>
                                  </p:stCondLst>
                                  <p:childTnLst>
                                    <p:animEffect transition="out" filter="checkerboard(across)">
                                      <p:cBhvr>
                                        <p:cTn id="58" dur="500"/>
                                        <p:tgtEl>
                                          <p:spTgt spid="7"/>
                                        </p:tgtEl>
                                      </p:cBhvr>
                                    </p:animEffect>
                                    <p:set>
                                      <p:cBhvr>
                                        <p:cTn id="59" dur="1" fill="hold">
                                          <p:stCondLst>
                                            <p:cond delay="499"/>
                                          </p:stCondLst>
                                        </p:cTn>
                                        <p:tgtEl>
                                          <p:spTgt spid="7"/>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 presetClass="exit" presetSubtype="4" fill="hold" nodeType="clickEffect">
                                  <p:stCondLst>
                                    <p:cond delay="0"/>
                                  </p:stCondLst>
                                  <p:childTnLst>
                                    <p:anim calcmode="lin" valueType="num">
                                      <p:cBhvr additive="base">
                                        <p:cTn id="63" dur="500"/>
                                        <p:tgtEl>
                                          <p:spTgt spid="20484"/>
                                        </p:tgtEl>
                                        <p:attrNameLst>
                                          <p:attrName>ppt_x</p:attrName>
                                        </p:attrNameLst>
                                      </p:cBhvr>
                                      <p:tavLst>
                                        <p:tav tm="0">
                                          <p:val>
                                            <p:strVal val="ppt_x"/>
                                          </p:val>
                                        </p:tav>
                                        <p:tav tm="100000">
                                          <p:val>
                                            <p:strVal val="ppt_x"/>
                                          </p:val>
                                        </p:tav>
                                      </p:tavLst>
                                    </p:anim>
                                    <p:anim calcmode="lin" valueType="num">
                                      <p:cBhvr additive="base">
                                        <p:cTn id="64" dur="500"/>
                                        <p:tgtEl>
                                          <p:spTgt spid="20484"/>
                                        </p:tgtEl>
                                        <p:attrNameLst>
                                          <p:attrName>ppt_y</p:attrName>
                                        </p:attrNameLst>
                                      </p:cBhvr>
                                      <p:tavLst>
                                        <p:tav tm="0">
                                          <p:val>
                                            <p:strVal val="ppt_y"/>
                                          </p:val>
                                        </p:tav>
                                        <p:tav tm="100000">
                                          <p:val>
                                            <p:strVal val="1+ppt_h/2"/>
                                          </p:val>
                                        </p:tav>
                                      </p:tavLst>
                                    </p:anim>
                                    <p:set>
                                      <p:cBhvr>
                                        <p:cTn id="65" dur="1" fill="hold">
                                          <p:stCondLst>
                                            <p:cond delay="499"/>
                                          </p:stCondLst>
                                        </p:cTn>
                                        <p:tgtEl>
                                          <p:spTgt spid="20484"/>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3">
                                            <p:txEl>
                                              <p:pRg st="2" end="2"/>
                                            </p:txEl>
                                          </p:spTgt>
                                        </p:tgtEl>
                                        <p:attrNameLst>
                                          <p:attrName>style.visibility</p:attrName>
                                        </p:attrNameLst>
                                      </p:cBhvr>
                                      <p:to>
                                        <p:strVal val="visible"/>
                                      </p:to>
                                    </p:set>
                                    <p:anim calcmode="lin" valueType="num">
                                      <p:cBhvr additive="base">
                                        <p:cTn id="7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nodeType="clickEffect">
                                  <p:stCondLst>
                                    <p:cond delay="0"/>
                                  </p:stCondLst>
                                  <p:childTnLst>
                                    <p:set>
                                      <p:cBhvr>
                                        <p:cTn id="75" dur="1" fill="hold">
                                          <p:stCondLst>
                                            <p:cond delay="0"/>
                                          </p:stCondLst>
                                        </p:cTn>
                                        <p:tgtEl>
                                          <p:spTgt spid="20486"/>
                                        </p:tgtEl>
                                        <p:attrNameLst>
                                          <p:attrName>style.visibility</p:attrName>
                                        </p:attrNameLst>
                                      </p:cBhvr>
                                      <p:to>
                                        <p:strVal val="visible"/>
                                      </p:to>
                                    </p:set>
                                    <p:animEffect transition="in" filter="dissolve">
                                      <p:cBhvr>
                                        <p:cTn id="76" dur="500"/>
                                        <p:tgtEl>
                                          <p:spTgt spid="20486"/>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ntr" presetSubtype="0" fill="hold" grpId="0" nodeType="click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dissolve">
                                      <p:cBhvr>
                                        <p:cTn id="81" dur="500"/>
                                        <p:tgtEl>
                                          <p:spTgt spid="12"/>
                                        </p:tgtEl>
                                      </p:cBhvr>
                                    </p:animEffect>
                                  </p:childTnLst>
                                </p:cTn>
                              </p:par>
                            </p:childTnLst>
                          </p:cTn>
                        </p:par>
                      </p:childTnLst>
                    </p:cTn>
                  </p:par>
                  <p:par>
                    <p:cTn id="82" fill="hold">
                      <p:stCondLst>
                        <p:cond delay="indefinite"/>
                      </p:stCondLst>
                      <p:childTnLst>
                        <p:par>
                          <p:cTn id="83" fill="hold">
                            <p:stCondLst>
                              <p:cond delay="0"/>
                            </p:stCondLst>
                            <p:childTnLst>
                              <p:par>
                                <p:cTn id="84" presetID="4" presetClass="exit" presetSubtype="16" fill="hold" grpId="1" nodeType="clickEffect">
                                  <p:stCondLst>
                                    <p:cond delay="0"/>
                                  </p:stCondLst>
                                  <p:childTnLst>
                                    <p:animEffect transition="out" filter="box(in)">
                                      <p:cBhvr>
                                        <p:cTn id="85" dur="500"/>
                                        <p:tgtEl>
                                          <p:spTgt spid="12"/>
                                        </p:tgtEl>
                                      </p:cBhvr>
                                    </p:animEffect>
                                    <p:set>
                                      <p:cBhvr>
                                        <p:cTn id="86" dur="1" fill="hold">
                                          <p:stCondLst>
                                            <p:cond delay="499"/>
                                          </p:stCondLst>
                                        </p:cTn>
                                        <p:tgtEl>
                                          <p:spTgt spid="12"/>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8" presetClass="exit" presetSubtype="16" fill="hold" nodeType="clickEffect">
                                  <p:stCondLst>
                                    <p:cond delay="0"/>
                                  </p:stCondLst>
                                  <p:childTnLst>
                                    <p:animEffect transition="out" filter="diamond(in)">
                                      <p:cBhvr>
                                        <p:cTn id="90" dur="2000"/>
                                        <p:tgtEl>
                                          <p:spTgt spid="20486"/>
                                        </p:tgtEl>
                                      </p:cBhvr>
                                    </p:animEffect>
                                    <p:set>
                                      <p:cBhvr>
                                        <p:cTn id="91" dur="1" fill="hold">
                                          <p:stCondLst>
                                            <p:cond delay="1999"/>
                                          </p:stCondLst>
                                        </p:cTn>
                                        <p:tgtEl>
                                          <p:spTgt spid="20486"/>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nodeType="clickEffect">
                                  <p:stCondLst>
                                    <p:cond delay="0"/>
                                  </p:stCondLst>
                                  <p:childTnLst>
                                    <p:set>
                                      <p:cBhvr>
                                        <p:cTn id="95" dur="1" fill="hold">
                                          <p:stCondLst>
                                            <p:cond delay="0"/>
                                          </p:stCondLst>
                                        </p:cTn>
                                        <p:tgtEl>
                                          <p:spTgt spid="20488"/>
                                        </p:tgtEl>
                                        <p:attrNameLst>
                                          <p:attrName>style.visibility</p:attrName>
                                        </p:attrNameLst>
                                      </p:cBhvr>
                                      <p:to>
                                        <p:strVal val="visible"/>
                                      </p:to>
                                    </p:set>
                                    <p:anim calcmode="lin" valueType="num">
                                      <p:cBhvr additive="base">
                                        <p:cTn id="96" dur="500" fill="hold"/>
                                        <p:tgtEl>
                                          <p:spTgt spid="20488"/>
                                        </p:tgtEl>
                                        <p:attrNameLst>
                                          <p:attrName>ppt_x</p:attrName>
                                        </p:attrNameLst>
                                      </p:cBhvr>
                                      <p:tavLst>
                                        <p:tav tm="0">
                                          <p:val>
                                            <p:strVal val="#ppt_x"/>
                                          </p:val>
                                        </p:tav>
                                        <p:tav tm="100000">
                                          <p:val>
                                            <p:strVal val="#ppt_x"/>
                                          </p:val>
                                        </p:tav>
                                      </p:tavLst>
                                    </p:anim>
                                    <p:anim calcmode="lin" valueType="num">
                                      <p:cBhvr additive="base">
                                        <p:cTn id="97" dur="500" fill="hold"/>
                                        <p:tgtEl>
                                          <p:spTgt spid="20488"/>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14"/>
                                        </p:tgtEl>
                                        <p:attrNameLst>
                                          <p:attrName>style.visibility</p:attrName>
                                        </p:attrNameLst>
                                      </p:cBhvr>
                                      <p:to>
                                        <p:strVal val="visible"/>
                                      </p:to>
                                    </p:set>
                                    <p:animEffect transition="in" filter="dissolve">
                                      <p:cBhvr>
                                        <p:cTn id="102" dur="500"/>
                                        <p:tgtEl>
                                          <p:spTgt spid="14"/>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6" fill="hold" grpId="0" nodeType="click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barn(inHorizontal)">
                                      <p:cBhvr>
                                        <p:cTn id="107" dur="500"/>
                                        <p:tgtEl>
                                          <p:spTgt spid="15"/>
                                        </p:tgtEl>
                                      </p:cBhvr>
                                    </p:animEffect>
                                  </p:childTnLst>
                                </p:cTn>
                              </p:par>
                            </p:childTnLst>
                          </p:cTn>
                        </p:par>
                      </p:childTnLst>
                    </p:cTn>
                  </p:par>
                  <p:par>
                    <p:cTn id="108" fill="hold">
                      <p:stCondLst>
                        <p:cond delay="indefinite"/>
                      </p:stCondLst>
                      <p:childTnLst>
                        <p:par>
                          <p:cTn id="109" fill="hold">
                            <p:stCondLst>
                              <p:cond delay="0"/>
                            </p:stCondLst>
                            <p:childTnLst>
                              <p:par>
                                <p:cTn id="110" presetID="5" presetClass="exit" presetSubtype="10" fill="hold" grpId="1" nodeType="clickEffect">
                                  <p:stCondLst>
                                    <p:cond delay="0"/>
                                  </p:stCondLst>
                                  <p:childTnLst>
                                    <p:animEffect transition="out" filter="checkerboard(across)">
                                      <p:cBhvr>
                                        <p:cTn id="111" dur="500"/>
                                        <p:tgtEl>
                                          <p:spTgt spid="14"/>
                                        </p:tgtEl>
                                      </p:cBhvr>
                                    </p:animEffect>
                                    <p:set>
                                      <p:cBhvr>
                                        <p:cTn id="112" dur="1" fill="hold">
                                          <p:stCondLst>
                                            <p:cond delay="499"/>
                                          </p:stCondLst>
                                        </p:cTn>
                                        <p:tgtEl>
                                          <p:spTgt spid="14"/>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4" presetClass="exit" presetSubtype="16" fill="hold" grpId="1" nodeType="clickEffect">
                                  <p:stCondLst>
                                    <p:cond delay="0"/>
                                  </p:stCondLst>
                                  <p:childTnLst>
                                    <p:animEffect transition="out" filter="box(in)">
                                      <p:cBhvr>
                                        <p:cTn id="116" dur="500"/>
                                        <p:tgtEl>
                                          <p:spTgt spid="15"/>
                                        </p:tgtEl>
                                      </p:cBhvr>
                                    </p:animEffect>
                                    <p:set>
                                      <p:cBhvr>
                                        <p:cTn id="117" dur="1" fill="hold">
                                          <p:stCondLst>
                                            <p:cond delay="499"/>
                                          </p:stCondLst>
                                        </p:cTn>
                                        <p:tgtEl>
                                          <p:spTgt spid="15"/>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nodeType="clickEffect">
                                  <p:stCondLst>
                                    <p:cond delay="0"/>
                                  </p:stCondLst>
                                  <p:childTnLst>
                                    <p:set>
                                      <p:cBhvr>
                                        <p:cTn id="121" dur="1" fill="hold">
                                          <p:stCondLst>
                                            <p:cond delay="0"/>
                                          </p:stCondLst>
                                        </p:cTn>
                                        <p:tgtEl>
                                          <p:spTgt spid="20490"/>
                                        </p:tgtEl>
                                        <p:attrNameLst>
                                          <p:attrName>style.visibility</p:attrName>
                                        </p:attrNameLst>
                                      </p:cBhvr>
                                      <p:to>
                                        <p:strVal val="visible"/>
                                      </p:to>
                                    </p:set>
                                    <p:anim calcmode="lin" valueType="num">
                                      <p:cBhvr additive="base">
                                        <p:cTn id="122" dur="500" fill="hold"/>
                                        <p:tgtEl>
                                          <p:spTgt spid="20490"/>
                                        </p:tgtEl>
                                        <p:attrNameLst>
                                          <p:attrName>ppt_x</p:attrName>
                                        </p:attrNameLst>
                                      </p:cBhvr>
                                      <p:tavLst>
                                        <p:tav tm="0">
                                          <p:val>
                                            <p:strVal val="#ppt_x"/>
                                          </p:val>
                                        </p:tav>
                                        <p:tav tm="100000">
                                          <p:val>
                                            <p:strVal val="#ppt_x"/>
                                          </p:val>
                                        </p:tav>
                                      </p:tavLst>
                                    </p:anim>
                                    <p:anim calcmode="lin" valueType="num">
                                      <p:cBhvr additive="base">
                                        <p:cTn id="123" dur="500" fill="hold"/>
                                        <p:tgtEl>
                                          <p:spTgt spid="20490"/>
                                        </p:tgtEl>
                                        <p:attrNameLst>
                                          <p:attrName>ppt_y</p:attrName>
                                        </p:attrNameLst>
                                      </p:cBhvr>
                                      <p:tavLst>
                                        <p:tav tm="0">
                                          <p:val>
                                            <p:strVal val="1+#ppt_h/2"/>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2" presetClass="exit" presetSubtype="4" fill="hold" nodeType="clickEffect">
                                  <p:stCondLst>
                                    <p:cond delay="0"/>
                                  </p:stCondLst>
                                  <p:childTnLst>
                                    <p:anim calcmode="lin" valueType="num">
                                      <p:cBhvr additive="base">
                                        <p:cTn id="127" dur="500"/>
                                        <p:tgtEl>
                                          <p:spTgt spid="20490"/>
                                        </p:tgtEl>
                                        <p:attrNameLst>
                                          <p:attrName>ppt_x</p:attrName>
                                        </p:attrNameLst>
                                      </p:cBhvr>
                                      <p:tavLst>
                                        <p:tav tm="0">
                                          <p:val>
                                            <p:strVal val="ppt_x"/>
                                          </p:val>
                                        </p:tav>
                                        <p:tav tm="100000">
                                          <p:val>
                                            <p:strVal val="ppt_x"/>
                                          </p:val>
                                        </p:tav>
                                      </p:tavLst>
                                    </p:anim>
                                    <p:anim calcmode="lin" valueType="num">
                                      <p:cBhvr additive="base">
                                        <p:cTn id="128" dur="500"/>
                                        <p:tgtEl>
                                          <p:spTgt spid="20490"/>
                                        </p:tgtEl>
                                        <p:attrNameLst>
                                          <p:attrName>ppt_y</p:attrName>
                                        </p:attrNameLst>
                                      </p:cBhvr>
                                      <p:tavLst>
                                        <p:tav tm="0">
                                          <p:val>
                                            <p:strVal val="ppt_y"/>
                                          </p:val>
                                        </p:tav>
                                        <p:tav tm="100000">
                                          <p:val>
                                            <p:strVal val="1+ppt_h/2"/>
                                          </p:val>
                                        </p:tav>
                                      </p:tavLst>
                                    </p:anim>
                                    <p:set>
                                      <p:cBhvr>
                                        <p:cTn id="129" dur="1" fill="hold">
                                          <p:stCondLst>
                                            <p:cond delay="499"/>
                                          </p:stCondLst>
                                        </p:cTn>
                                        <p:tgtEl>
                                          <p:spTgt spid="204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8" grpId="0" animBg="1"/>
      <p:bldP spid="8" grpId="1" animBg="1"/>
      <p:bldP spid="12" grpId="0" animBg="1"/>
      <p:bldP spid="12" grpId="1" animBg="1"/>
      <p:bldP spid="14" grpId="0" animBg="1"/>
      <p:bldP spid="14" grpId="1" animBg="1"/>
      <p:bldP spid="15" grpId="0" animBg="1"/>
      <p:bldP spid="1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u="sng" dirty="0" smtClean="0"/>
              <a:t>Reactie Tsjecho-Slowakije: </a:t>
            </a:r>
            <a:br>
              <a:rPr lang="nl-NL" b="1" u="sng" dirty="0" smtClean="0"/>
            </a:br>
            <a:endParaRPr lang="nl-NL" b="1" u="sng" dirty="0"/>
          </a:p>
        </p:txBody>
      </p:sp>
      <p:sp>
        <p:nvSpPr>
          <p:cNvPr id="3" name="Tijdelijke aanduiding voor inhoud 2"/>
          <p:cNvSpPr>
            <a:spLocks noGrp="1"/>
          </p:cNvSpPr>
          <p:nvPr>
            <p:ph idx="1"/>
          </p:nvPr>
        </p:nvSpPr>
        <p:spPr/>
        <p:txBody>
          <a:bodyPr>
            <a:normAutofit lnSpcReduction="10000"/>
          </a:bodyPr>
          <a:lstStyle/>
          <a:p>
            <a:pPr>
              <a:buNone/>
            </a:pPr>
            <a:r>
              <a:rPr lang="nl-NL" b="1" u="sng" dirty="0" smtClean="0"/>
              <a:t>KWAAD!!!</a:t>
            </a:r>
            <a:endParaRPr lang="nl-NL" dirty="0" smtClean="0"/>
          </a:p>
          <a:p>
            <a:r>
              <a:rPr lang="nl-NL" dirty="0" err="1" smtClean="0"/>
              <a:t>Sudetenland</a:t>
            </a:r>
            <a:r>
              <a:rPr lang="nl-NL" dirty="0" smtClean="0"/>
              <a:t> is voormalig </a:t>
            </a:r>
            <a:r>
              <a:rPr lang="nl-NL" dirty="0" err="1" smtClean="0"/>
              <a:t>Oostenrijks-Hongaars</a:t>
            </a:r>
            <a:r>
              <a:rPr lang="nl-NL" dirty="0" smtClean="0"/>
              <a:t> gebied toegewezen aan Tsjecho-Slowakije. </a:t>
            </a:r>
          </a:p>
          <a:p>
            <a:r>
              <a:rPr lang="nl-NL" dirty="0" smtClean="0"/>
              <a:t>Gebied met veel industrie </a:t>
            </a:r>
            <a:r>
              <a:rPr lang="nl-NL" dirty="0" smtClean="0">
                <a:sym typeface="Wingdings" pitchFamily="2" charset="2"/>
              </a:rPr>
              <a:t> belangrijk voor Tsjecho-Slowakije. </a:t>
            </a:r>
          </a:p>
          <a:p>
            <a:endParaRPr lang="nl-NL" dirty="0" smtClean="0">
              <a:sym typeface="Wingdings" pitchFamily="2" charset="2"/>
            </a:endParaRPr>
          </a:p>
          <a:p>
            <a:pPr>
              <a:buNone/>
            </a:pPr>
            <a:r>
              <a:rPr lang="nl-NL" dirty="0" smtClean="0">
                <a:sym typeface="Wingdings" pitchFamily="2" charset="2"/>
              </a:rPr>
              <a:t>	Kortom de </a:t>
            </a:r>
            <a:r>
              <a:rPr lang="nl-NL" dirty="0" err="1" smtClean="0">
                <a:sym typeface="Wingdings" pitchFamily="2" charset="2"/>
              </a:rPr>
              <a:t>Tsjechoslowaken</a:t>
            </a:r>
            <a:r>
              <a:rPr lang="nl-NL" dirty="0" smtClean="0">
                <a:sym typeface="Wingdings" pitchFamily="2" charset="2"/>
              </a:rPr>
              <a:t> lieten het hier niet bij zitten….</a:t>
            </a:r>
          </a:p>
          <a:p>
            <a:pPr>
              <a:buNone/>
            </a:pPr>
            <a:endParaRPr lang="nl-NL" dirty="0" smtClean="0"/>
          </a:p>
          <a:p>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nodeType="clickEffect">
                                  <p:stCondLst>
                                    <p:cond delay="0"/>
                                  </p:stCondLst>
                                  <p:childTnLst>
                                    <p:animScale>
                                      <p:cBhvr>
                                        <p:cTn id="12" dur="2000" fill="hold"/>
                                        <p:tgtEl>
                                          <p:spTgt spid="3">
                                            <p:txEl>
                                              <p:pRg st="0" end="0"/>
                                            </p:txEl>
                                          </p:spTgt>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dissolve">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u="sng" dirty="0" smtClean="0"/>
              <a:t>Tsjecho-Slowakije heeft 2 bondgenoten: </a:t>
            </a:r>
            <a:endParaRPr lang="nl-NL" b="1" u="sng" dirty="0"/>
          </a:p>
        </p:txBody>
      </p:sp>
      <p:sp>
        <p:nvSpPr>
          <p:cNvPr id="3" name="Tijdelijke aanduiding voor inhoud 2"/>
          <p:cNvSpPr>
            <a:spLocks noGrp="1"/>
          </p:cNvSpPr>
          <p:nvPr>
            <p:ph idx="1"/>
          </p:nvPr>
        </p:nvSpPr>
        <p:spPr/>
        <p:txBody>
          <a:bodyPr>
            <a:normAutofit lnSpcReduction="10000"/>
          </a:bodyPr>
          <a:lstStyle/>
          <a:p>
            <a:r>
              <a:rPr lang="nl-NL" dirty="0" smtClean="0"/>
              <a:t>Groot-Brittannië</a:t>
            </a:r>
          </a:p>
          <a:p>
            <a:r>
              <a:rPr lang="nl-NL" dirty="0" smtClean="0"/>
              <a:t>Frankrijk</a:t>
            </a:r>
          </a:p>
          <a:p>
            <a:pPr>
              <a:buNone/>
            </a:pPr>
            <a:endParaRPr lang="nl-NL" dirty="0" smtClean="0"/>
          </a:p>
          <a:p>
            <a:pPr>
              <a:buNone/>
            </a:pPr>
            <a:r>
              <a:rPr lang="nl-NL" dirty="0" smtClean="0"/>
              <a:t>Echter….</a:t>
            </a:r>
          </a:p>
          <a:p>
            <a:pPr>
              <a:buNone/>
            </a:pPr>
            <a:endParaRPr lang="nl-NL" dirty="0" smtClean="0"/>
          </a:p>
          <a:p>
            <a:pPr>
              <a:buNone/>
            </a:pPr>
            <a:r>
              <a:rPr lang="nl-NL" dirty="0" smtClean="0"/>
              <a:t>	Zij hadden geen zin om een oorlog op het spel te zetten voor Tsjecho-Slowakije.</a:t>
            </a:r>
          </a:p>
          <a:p>
            <a:pPr>
              <a:buNone/>
            </a:pPr>
            <a:r>
              <a:rPr lang="nl-NL" dirty="0" smtClean="0"/>
              <a:t>    (= </a:t>
            </a:r>
            <a:r>
              <a:rPr lang="nl-NL" sz="4000" dirty="0" err="1" smtClean="0">
                <a:solidFill>
                  <a:srgbClr val="FF0000"/>
                </a:solidFill>
              </a:rPr>
              <a:t>appeasementpolitiek</a:t>
            </a:r>
            <a:r>
              <a:rPr lang="nl-NL" dirty="0" smtClean="0"/>
              <a:t>) </a:t>
            </a:r>
          </a:p>
          <a:p>
            <a:endParaRPr lang="nl-NL"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u="sng" dirty="0" smtClean="0"/>
              <a:t>Conferentie van München, conclusie: </a:t>
            </a:r>
            <a:endParaRPr lang="nl-NL" b="1" u="sng" dirty="0"/>
          </a:p>
        </p:txBody>
      </p:sp>
      <p:sp>
        <p:nvSpPr>
          <p:cNvPr id="3" name="Tijdelijke aanduiding voor inhoud 2"/>
          <p:cNvSpPr>
            <a:spLocks noGrp="1"/>
          </p:cNvSpPr>
          <p:nvPr>
            <p:ph idx="1"/>
          </p:nvPr>
        </p:nvSpPr>
        <p:spPr/>
        <p:txBody>
          <a:bodyPr/>
          <a:lstStyle/>
          <a:p>
            <a:pPr>
              <a:buNone/>
            </a:pPr>
            <a:r>
              <a:rPr lang="nl-NL" dirty="0" smtClean="0"/>
              <a:t>	Hitler krijgt zijn zin: </a:t>
            </a:r>
          </a:p>
          <a:p>
            <a:pPr>
              <a:buNone/>
            </a:pPr>
            <a:r>
              <a:rPr lang="nl-NL" dirty="0" smtClean="0"/>
              <a:t>	</a:t>
            </a:r>
            <a:r>
              <a:rPr lang="nl-NL" i="1" dirty="0" smtClean="0">
                <a:solidFill>
                  <a:srgbClr val="FF0000"/>
                </a:solidFill>
              </a:rPr>
              <a:t>Als hij belooft geen andere landen meer te veroveren mag hij </a:t>
            </a:r>
            <a:r>
              <a:rPr lang="nl-NL" i="1" dirty="0" err="1" smtClean="0">
                <a:solidFill>
                  <a:srgbClr val="FF0000"/>
                </a:solidFill>
              </a:rPr>
              <a:t>Sudentenland</a:t>
            </a:r>
            <a:r>
              <a:rPr lang="nl-NL" i="1" dirty="0" smtClean="0">
                <a:solidFill>
                  <a:srgbClr val="FF0000"/>
                </a:solidFill>
              </a:rPr>
              <a:t> hebben. </a:t>
            </a:r>
          </a:p>
          <a:p>
            <a:pPr>
              <a:buNone/>
            </a:pPr>
            <a:endParaRPr lang="nl-NL" i="1" dirty="0" smtClean="0">
              <a:solidFill>
                <a:srgbClr val="FF0000"/>
              </a:solidFill>
            </a:endParaRPr>
          </a:p>
          <a:p>
            <a:pPr>
              <a:buNone/>
            </a:pPr>
            <a:r>
              <a:rPr lang="nl-NL" i="1" dirty="0" smtClean="0">
                <a:solidFill>
                  <a:srgbClr val="FF0000"/>
                </a:solidFill>
              </a:rPr>
              <a:t>	</a:t>
            </a:r>
            <a:r>
              <a:rPr lang="nl-NL" i="1" dirty="0" smtClean="0">
                <a:solidFill>
                  <a:schemeClr val="tx2"/>
                </a:solidFill>
              </a:rPr>
              <a:t>Deze politiek van Groot-Brittannië (en Frankrijk) noemen we ook wel </a:t>
            </a:r>
            <a:r>
              <a:rPr lang="nl-NL" b="1" i="1" u="sng" dirty="0" err="1" smtClean="0">
                <a:solidFill>
                  <a:schemeClr val="tx2"/>
                </a:solidFill>
              </a:rPr>
              <a:t>Appeasementpolitiek</a:t>
            </a:r>
            <a:r>
              <a:rPr lang="nl-NL" b="1" i="1" u="sng" dirty="0" smtClean="0">
                <a:solidFill>
                  <a:schemeClr val="tx2"/>
                </a:solidFill>
              </a:rPr>
              <a:t>: </a:t>
            </a:r>
            <a:r>
              <a:rPr lang="nl-NL" i="1" dirty="0" smtClean="0">
                <a:solidFill>
                  <a:schemeClr val="tx2"/>
                </a:solidFill>
              </a:rPr>
              <a:t>oftewel kost wat kost de vrede handhaven. </a:t>
            </a:r>
          </a:p>
          <a:p>
            <a:pPr>
              <a:buNone/>
            </a:pPr>
            <a:endParaRPr lang="nl-NL" i="1" dirty="0" smtClean="0">
              <a:solidFill>
                <a:srgbClr val="FF0000"/>
              </a:solidFill>
            </a:endParaRPr>
          </a:p>
          <a:p>
            <a:pPr>
              <a:buNone/>
            </a:pPr>
            <a:endParaRPr lang="nl-NL" i="1" dirty="0" smtClean="0">
              <a:solidFill>
                <a:srgbClr val="FF0000"/>
              </a:solidFill>
            </a:endParaRPr>
          </a:p>
        </p:txBody>
      </p:sp>
      <p:pic>
        <p:nvPicPr>
          <p:cNvPr id="24578" name="Picture 2" descr="Bestand:Bundesarchiv Bild 183-R69173, Münchener Abkommen, Staatschefs.jpg">
            <a:hlinkClick r:id="rId2"/>
          </p:cNvPr>
          <p:cNvPicPr>
            <a:picLocks noChangeAspect="1" noChangeArrowheads="1"/>
          </p:cNvPicPr>
          <p:nvPr/>
        </p:nvPicPr>
        <p:blipFill>
          <a:blip r:embed="rId3" cstate="print"/>
          <a:srcRect/>
          <a:stretch>
            <a:fillRect/>
          </a:stretch>
        </p:blipFill>
        <p:spPr bwMode="auto">
          <a:xfrm>
            <a:off x="179512" y="548680"/>
            <a:ext cx="8562650" cy="5886822"/>
          </a:xfrm>
          <a:prstGeom prst="rect">
            <a:avLst/>
          </a:prstGeom>
          <a:noFill/>
        </p:spPr>
      </p:pic>
      <p:sp>
        <p:nvSpPr>
          <p:cNvPr id="5" name="Rechthoek 4"/>
          <p:cNvSpPr/>
          <p:nvPr/>
        </p:nvSpPr>
        <p:spPr>
          <a:xfrm>
            <a:off x="4355976" y="6211669"/>
            <a:ext cx="4572000" cy="646331"/>
          </a:xfrm>
          <a:prstGeom prst="rect">
            <a:avLst/>
          </a:prstGeom>
        </p:spPr>
        <p:txBody>
          <a:bodyPr>
            <a:spAutoFit/>
          </a:bodyPr>
          <a:lstStyle/>
          <a:p>
            <a:r>
              <a:rPr lang="nl-NL" dirty="0" smtClean="0">
                <a:hlinkClick r:id="rId4"/>
              </a:rPr>
              <a:t>http://www.youtube.com/watch?v=Skvw5BqTEO0&amp;feature=related</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4578"/>
                                        </p:tgtEl>
                                        <p:attrNameLst>
                                          <p:attrName>style.visibility</p:attrName>
                                        </p:attrNameLst>
                                      </p:cBhvr>
                                      <p:to>
                                        <p:strVal val="visible"/>
                                      </p:to>
                                    </p:set>
                                    <p:anim calcmode="lin" valueType="num">
                                      <p:cBhvr additive="base">
                                        <p:cTn id="17" dur="500" fill="hold"/>
                                        <p:tgtEl>
                                          <p:spTgt spid="24578"/>
                                        </p:tgtEl>
                                        <p:attrNameLst>
                                          <p:attrName>ppt_x</p:attrName>
                                        </p:attrNameLst>
                                      </p:cBhvr>
                                      <p:tavLst>
                                        <p:tav tm="0">
                                          <p:val>
                                            <p:strVal val="#ppt_x"/>
                                          </p:val>
                                        </p:tav>
                                        <p:tav tm="100000">
                                          <p:val>
                                            <p:strVal val="#ppt_x"/>
                                          </p:val>
                                        </p:tav>
                                      </p:tavLst>
                                    </p:anim>
                                    <p:anim calcmode="lin" valueType="num">
                                      <p:cBhvr additive="base">
                                        <p:cTn id="18" dur="500" fill="hold"/>
                                        <p:tgtEl>
                                          <p:spTgt spid="2457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24578"/>
                                        </p:tgtEl>
                                        <p:attrNameLst>
                                          <p:attrName>ppt_x</p:attrName>
                                        </p:attrNameLst>
                                      </p:cBhvr>
                                      <p:tavLst>
                                        <p:tav tm="0">
                                          <p:val>
                                            <p:strVal val="ppt_x"/>
                                          </p:val>
                                        </p:tav>
                                        <p:tav tm="100000">
                                          <p:val>
                                            <p:strVal val="ppt_x"/>
                                          </p:val>
                                        </p:tav>
                                      </p:tavLst>
                                    </p:anim>
                                    <p:anim calcmode="lin" valueType="num">
                                      <p:cBhvr additive="base">
                                        <p:cTn id="23" dur="500"/>
                                        <p:tgtEl>
                                          <p:spTgt spid="24578"/>
                                        </p:tgtEl>
                                        <p:attrNameLst>
                                          <p:attrName>ppt_y</p:attrName>
                                        </p:attrNameLst>
                                      </p:cBhvr>
                                      <p:tavLst>
                                        <p:tav tm="0">
                                          <p:val>
                                            <p:strVal val="ppt_y"/>
                                          </p:val>
                                        </p:tav>
                                        <p:tav tm="100000">
                                          <p:val>
                                            <p:strVal val="1+ppt_h/2"/>
                                          </p:val>
                                        </p:tav>
                                      </p:tavLst>
                                    </p:anim>
                                    <p:set>
                                      <p:cBhvr>
                                        <p:cTn id="24" dur="1" fill="hold">
                                          <p:stCondLst>
                                            <p:cond delay="499"/>
                                          </p:stCondLst>
                                        </p:cTn>
                                        <p:tgtEl>
                                          <p:spTgt spid="2457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u="sng" dirty="0" smtClean="0"/>
              <a:t>Hitler is niet te vertrouwen want…</a:t>
            </a:r>
            <a:endParaRPr lang="nl-NL" b="1" u="sng" dirty="0"/>
          </a:p>
        </p:txBody>
      </p:sp>
      <p:sp>
        <p:nvSpPr>
          <p:cNvPr id="3" name="Tijdelijke aanduiding voor inhoud 2"/>
          <p:cNvSpPr>
            <a:spLocks noGrp="1"/>
          </p:cNvSpPr>
          <p:nvPr>
            <p:ph idx="1"/>
          </p:nvPr>
        </p:nvSpPr>
        <p:spPr/>
        <p:txBody>
          <a:bodyPr/>
          <a:lstStyle/>
          <a:p>
            <a:pPr>
              <a:buNone/>
            </a:pPr>
            <a:endParaRPr lang="nl-NL" dirty="0" smtClean="0"/>
          </a:p>
          <a:p>
            <a:pPr>
              <a:buNone/>
            </a:pPr>
            <a:r>
              <a:rPr lang="nl-NL" dirty="0" smtClean="0"/>
              <a:t>	</a:t>
            </a:r>
            <a:r>
              <a:rPr lang="nl-NL" dirty="0" smtClean="0">
                <a:solidFill>
                  <a:srgbClr val="FF0000"/>
                </a:solidFill>
              </a:rPr>
              <a:t>Enkele maanden later bezet Hitler de rest van Tsjecho-Slowakije.  </a:t>
            </a:r>
          </a:p>
          <a:p>
            <a:pPr>
              <a:buNone/>
            </a:pPr>
            <a:endParaRPr lang="nl-NL" dirty="0" smtClean="0"/>
          </a:p>
          <a:p>
            <a:pPr>
              <a:buNone/>
            </a:pPr>
            <a:r>
              <a:rPr lang="nl-NL" dirty="0" smtClean="0"/>
              <a:t>	</a:t>
            </a:r>
            <a:r>
              <a:rPr lang="nl-NL" u="sng" dirty="0" smtClean="0">
                <a:solidFill>
                  <a:schemeClr val="tx2"/>
                </a:solidFill>
              </a:rPr>
              <a:t>En de </a:t>
            </a:r>
            <a:r>
              <a:rPr lang="nl-NL" u="sng" dirty="0" err="1" smtClean="0">
                <a:solidFill>
                  <a:srgbClr val="FF0000"/>
                </a:solidFill>
              </a:rPr>
              <a:t>appeasementpolitiek</a:t>
            </a:r>
            <a:r>
              <a:rPr lang="nl-NL" u="sng" dirty="0" smtClean="0">
                <a:solidFill>
                  <a:schemeClr val="tx2"/>
                </a:solidFill>
              </a:rPr>
              <a:t>? </a:t>
            </a:r>
            <a:r>
              <a:rPr lang="nl-NL" i="1" dirty="0" smtClean="0">
                <a:solidFill>
                  <a:schemeClr val="tx2"/>
                </a:solidFill>
              </a:rPr>
              <a:t>Die gaat door. Groot-Brittannië en Frankrijk doen niets!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u="sng" dirty="0" smtClean="0"/>
              <a:t>Dus: internationale besprekingen</a:t>
            </a:r>
            <a:endParaRPr lang="nl-NL" b="1" u="sng" dirty="0"/>
          </a:p>
        </p:txBody>
      </p:sp>
      <p:sp>
        <p:nvSpPr>
          <p:cNvPr id="3" name="Tijdelijke aanduiding voor inhoud 2"/>
          <p:cNvSpPr>
            <a:spLocks noGrp="1"/>
          </p:cNvSpPr>
          <p:nvPr>
            <p:ph idx="1"/>
          </p:nvPr>
        </p:nvSpPr>
        <p:spPr/>
        <p:txBody>
          <a:bodyPr>
            <a:normAutofit/>
          </a:bodyPr>
          <a:lstStyle/>
          <a:p>
            <a:pPr>
              <a:buNone/>
            </a:pPr>
            <a:r>
              <a:rPr lang="nl-NL" dirty="0" smtClean="0"/>
              <a:t>Waar? </a:t>
            </a:r>
          </a:p>
          <a:p>
            <a:pPr>
              <a:buNone/>
            </a:pPr>
            <a:r>
              <a:rPr lang="nl-NL" dirty="0" smtClean="0"/>
              <a:t>In München (Duitsland)</a:t>
            </a:r>
          </a:p>
          <a:p>
            <a:pPr>
              <a:buNone/>
            </a:pPr>
            <a:endParaRPr lang="nl-NL" dirty="0" smtClean="0"/>
          </a:p>
          <a:p>
            <a:pPr>
              <a:buNone/>
            </a:pPr>
            <a:r>
              <a:rPr lang="nl-NL" dirty="0" smtClean="0"/>
              <a:t>Wie?</a:t>
            </a:r>
          </a:p>
          <a:p>
            <a:pPr>
              <a:buNone/>
            </a:pPr>
            <a:r>
              <a:rPr lang="nl-NL" dirty="0" smtClean="0"/>
              <a:t>	Groot-Brittannië, Frankrijk, Duitsland  en…. </a:t>
            </a:r>
          </a:p>
          <a:p>
            <a:pPr>
              <a:buNone/>
            </a:pPr>
            <a:endParaRPr lang="nl-NL" dirty="0" smtClean="0"/>
          </a:p>
          <a:p>
            <a:pPr>
              <a:buNone/>
            </a:pPr>
            <a:r>
              <a:rPr lang="nl-NL" dirty="0" smtClean="0"/>
              <a:t>	Italië </a:t>
            </a:r>
          </a:p>
          <a:p>
            <a:pPr>
              <a:buNone/>
            </a:pPr>
            <a:endParaRPr lang="nl-NL" dirty="0" smtClean="0"/>
          </a:p>
          <a:p>
            <a:pPr>
              <a:buNone/>
            </a:pPr>
            <a:endParaRPr lang="nl-NL" dirty="0"/>
          </a:p>
        </p:txBody>
      </p:sp>
      <p:pic>
        <p:nvPicPr>
          <p:cNvPr id="21506" name="Picture 2" descr="http://historiek.net/images/stories/woii/asmogendheden-1942.jpg"/>
          <p:cNvPicPr>
            <a:picLocks noChangeAspect="1" noChangeArrowheads="1"/>
          </p:cNvPicPr>
          <p:nvPr/>
        </p:nvPicPr>
        <p:blipFill>
          <a:blip r:embed="rId2" cstate="print"/>
          <a:srcRect/>
          <a:stretch>
            <a:fillRect/>
          </a:stretch>
        </p:blipFill>
        <p:spPr bwMode="auto">
          <a:xfrm>
            <a:off x="323528" y="1075605"/>
            <a:ext cx="8201976" cy="5782395"/>
          </a:xfrm>
          <a:prstGeom prst="rect">
            <a:avLst/>
          </a:prstGeom>
          <a:noFill/>
        </p:spPr>
      </p:pic>
      <p:sp>
        <p:nvSpPr>
          <p:cNvPr id="5" name="Stroomdiagram: Proces 4"/>
          <p:cNvSpPr/>
          <p:nvPr/>
        </p:nvSpPr>
        <p:spPr>
          <a:xfrm>
            <a:off x="1835696" y="1988840"/>
            <a:ext cx="4968552" cy="242088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b="1" dirty="0" err="1" smtClean="0">
                <a:solidFill>
                  <a:srgbClr val="FFFF00"/>
                </a:solidFill>
              </a:rPr>
              <a:t>Asmogendheden</a:t>
            </a:r>
            <a:r>
              <a:rPr lang="nl-NL" sz="2000" b="1" dirty="0" smtClean="0">
                <a:solidFill>
                  <a:srgbClr val="FFFF00"/>
                </a:solidFill>
              </a:rPr>
              <a:t>:</a:t>
            </a:r>
          </a:p>
          <a:p>
            <a:r>
              <a:rPr lang="nl-NL" sz="2000" b="1" dirty="0" smtClean="0">
                <a:solidFill>
                  <a:srgbClr val="FFFF00"/>
                </a:solidFill>
              </a:rPr>
              <a:t>Bondgenootschap tussen Duitsland, Italië en Japan.</a:t>
            </a:r>
          </a:p>
          <a:p>
            <a:r>
              <a:rPr lang="nl-NL" sz="2000" b="1" dirty="0" smtClean="0">
                <a:solidFill>
                  <a:srgbClr val="FFFF00"/>
                </a:solidFill>
              </a:rPr>
              <a:t>Doel: </a:t>
            </a:r>
          </a:p>
          <a:p>
            <a:r>
              <a:rPr lang="nl-NL" sz="2000" b="1" dirty="0" smtClean="0">
                <a:solidFill>
                  <a:srgbClr val="FFFF00"/>
                </a:solidFill>
              </a:rPr>
              <a:t>tegen communisme</a:t>
            </a:r>
          </a:p>
          <a:p>
            <a:r>
              <a:rPr lang="nl-NL" sz="2000" b="1" dirty="0" smtClean="0">
                <a:solidFill>
                  <a:srgbClr val="FFFF00"/>
                </a:solidFill>
              </a:rPr>
              <a:t>+</a:t>
            </a:r>
          </a:p>
          <a:p>
            <a:r>
              <a:rPr lang="nl-NL" sz="2000" b="1" dirty="0" smtClean="0">
                <a:solidFill>
                  <a:srgbClr val="FFFF00"/>
                </a:solidFill>
              </a:rPr>
              <a:t>Invloedssferen: wie krijgt waar de invloed.  </a:t>
            </a:r>
            <a:endParaRPr lang="nl-NL" sz="20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1506"/>
                                        </p:tgtEl>
                                        <p:attrNameLst>
                                          <p:attrName>style.visibility</p:attrName>
                                        </p:attrNameLst>
                                      </p:cBhvr>
                                      <p:to>
                                        <p:strVal val="visible"/>
                                      </p:to>
                                    </p:set>
                                    <p:anim calcmode="lin" valueType="num">
                                      <p:cBhvr additive="base">
                                        <p:cTn id="33" dur="500" fill="hold"/>
                                        <p:tgtEl>
                                          <p:spTgt spid="21506"/>
                                        </p:tgtEl>
                                        <p:attrNameLst>
                                          <p:attrName>ppt_x</p:attrName>
                                        </p:attrNameLst>
                                      </p:cBhvr>
                                      <p:tavLst>
                                        <p:tav tm="0">
                                          <p:val>
                                            <p:strVal val="#ppt_x"/>
                                          </p:val>
                                        </p:tav>
                                        <p:tav tm="100000">
                                          <p:val>
                                            <p:strVal val="#ppt_x"/>
                                          </p:val>
                                        </p:tav>
                                      </p:tavLst>
                                    </p:anim>
                                    <p:anim calcmode="lin" valueType="num">
                                      <p:cBhvr additive="base">
                                        <p:cTn id="34" dur="500" fill="hold"/>
                                        <p:tgtEl>
                                          <p:spTgt spid="2150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9" presetClass="exit" presetSubtype="0" fill="hold" nodeType="clickEffect">
                                  <p:stCondLst>
                                    <p:cond delay="0"/>
                                  </p:stCondLst>
                                  <p:childTnLst>
                                    <p:animEffect transition="out" filter="dissolve">
                                      <p:cBhvr>
                                        <p:cTn id="44" dur="500"/>
                                        <p:tgtEl>
                                          <p:spTgt spid="21506"/>
                                        </p:tgtEl>
                                      </p:cBhvr>
                                    </p:animEffect>
                                    <p:set>
                                      <p:cBhvr>
                                        <p:cTn id="45" dur="1" fill="hold">
                                          <p:stCondLst>
                                            <p:cond delay="499"/>
                                          </p:stCondLst>
                                        </p:cTn>
                                        <p:tgtEl>
                                          <p:spTgt spid="21506"/>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9" presetClass="exit" presetSubtype="0" fill="hold" grpId="1" nodeType="clickEffect">
                                  <p:stCondLst>
                                    <p:cond delay="0"/>
                                  </p:stCondLst>
                                  <p:childTnLst>
                                    <p:animEffect transition="out" filter="dissolve">
                                      <p:cBhvr>
                                        <p:cTn id="49" dur="500"/>
                                        <p:tgtEl>
                                          <p:spTgt spid="5"/>
                                        </p:tgtEl>
                                      </p:cBhvr>
                                    </p:animEffect>
                                    <p:set>
                                      <p:cBhvr>
                                        <p:cTn id="5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u="sng" dirty="0" err="1" smtClean="0"/>
              <a:t>Hitlers</a:t>
            </a:r>
            <a:r>
              <a:rPr lang="nl-NL" b="1" u="sng" dirty="0" smtClean="0"/>
              <a:t> wil om </a:t>
            </a:r>
            <a:r>
              <a:rPr lang="nl-NL" b="1" u="sng" dirty="0" err="1" smtClean="0"/>
              <a:t>lebensraum</a:t>
            </a:r>
            <a:r>
              <a:rPr lang="nl-NL" b="1" u="sng" dirty="0" smtClean="0"/>
              <a:t> gaat door</a:t>
            </a:r>
            <a:endParaRPr lang="nl-NL" b="1" u="sng" dirty="0"/>
          </a:p>
        </p:txBody>
      </p:sp>
      <p:sp>
        <p:nvSpPr>
          <p:cNvPr id="3" name="Tijdelijke aanduiding voor inhoud 2"/>
          <p:cNvSpPr>
            <a:spLocks noGrp="1"/>
          </p:cNvSpPr>
          <p:nvPr>
            <p:ph idx="1"/>
          </p:nvPr>
        </p:nvSpPr>
        <p:spPr/>
        <p:txBody>
          <a:bodyPr/>
          <a:lstStyle/>
          <a:p>
            <a:pPr>
              <a:buFontTx/>
              <a:buChar char="-"/>
            </a:pPr>
            <a:r>
              <a:rPr lang="nl-NL" dirty="0" smtClean="0"/>
              <a:t>Alle Duitssprekende mensen moeten in één land wonen!</a:t>
            </a:r>
          </a:p>
          <a:p>
            <a:pPr>
              <a:buNone/>
            </a:pPr>
            <a:endParaRPr lang="nl-NL" dirty="0" smtClean="0"/>
          </a:p>
          <a:p>
            <a:pPr>
              <a:buNone/>
            </a:pPr>
            <a:r>
              <a:rPr lang="nl-NL" dirty="0" smtClean="0"/>
              <a:t>Maar ook: </a:t>
            </a:r>
          </a:p>
          <a:p>
            <a:pPr>
              <a:buNone/>
            </a:pPr>
            <a:endParaRPr lang="nl-NL" dirty="0" smtClean="0"/>
          </a:p>
          <a:p>
            <a:pPr>
              <a:buFontTx/>
              <a:buChar char="-"/>
            </a:pPr>
            <a:r>
              <a:rPr lang="nl-NL" dirty="0" smtClean="0"/>
              <a:t>Gebied met grondstoffen voor Duitsland </a:t>
            </a:r>
            <a:r>
              <a:rPr lang="nl-NL" dirty="0" smtClean="0">
                <a:sym typeface="Wingdings" pitchFamily="2" charset="2"/>
              </a:rPr>
              <a:t> nastreven van een </a:t>
            </a:r>
            <a:r>
              <a:rPr lang="nl-NL" b="1" u="sng" dirty="0" smtClean="0">
                <a:sym typeface="Wingdings" pitchFamily="2" charset="2"/>
              </a:rPr>
              <a:t>autarkie</a:t>
            </a:r>
            <a:r>
              <a:rPr lang="nl-NL" dirty="0" smtClean="0">
                <a:sym typeface="Wingdings" pitchFamily="2" charset="2"/>
              </a:rPr>
              <a:t> (zelfvoorzienend land kunnen zijn)</a:t>
            </a:r>
          </a:p>
          <a:p>
            <a:pPr>
              <a:buNone/>
            </a:pPr>
            <a:endParaRPr lang="nl-NL" dirty="0" smtClean="0"/>
          </a:p>
          <a:p>
            <a:pPr>
              <a:buNone/>
            </a:pP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u="sng" dirty="0" smtClean="0"/>
              <a:t>Uitbreiding naar het oosten…</a:t>
            </a:r>
            <a:endParaRPr lang="nl-NL" b="1" u="sng" dirty="0"/>
          </a:p>
        </p:txBody>
      </p:sp>
      <p:sp>
        <p:nvSpPr>
          <p:cNvPr id="3" name="Tijdelijke aanduiding voor inhoud 2"/>
          <p:cNvSpPr>
            <a:spLocks noGrp="1"/>
          </p:cNvSpPr>
          <p:nvPr>
            <p:ph idx="1"/>
          </p:nvPr>
        </p:nvSpPr>
        <p:spPr/>
        <p:txBody>
          <a:bodyPr>
            <a:normAutofit fontScale="92500" lnSpcReduction="10000"/>
          </a:bodyPr>
          <a:lstStyle/>
          <a:p>
            <a:pPr>
              <a:buFontTx/>
              <a:buChar char="-"/>
            </a:pPr>
            <a:r>
              <a:rPr lang="nl-NL" b="1" dirty="0" smtClean="0">
                <a:solidFill>
                  <a:schemeClr val="tx2"/>
                </a:solidFill>
              </a:rPr>
              <a:t>Augustus 1939:</a:t>
            </a:r>
          </a:p>
          <a:p>
            <a:pPr>
              <a:buNone/>
            </a:pPr>
            <a:r>
              <a:rPr lang="nl-NL" dirty="0" smtClean="0">
                <a:solidFill>
                  <a:schemeClr val="tx2"/>
                </a:solidFill>
              </a:rPr>
              <a:t>	</a:t>
            </a:r>
            <a:r>
              <a:rPr lang="nl-NL" b="1" u="sng" dirty="0" err="1" smtClean="0">
                <a:solidFill>
                  <a:schemeClr val="tx2"/>
                </a:solidFill>
              </a:rPr>
              <a:t>Molotov-Von</a:t>
            </a:r>
            <a:r>
              <a:rPr lang="nl-NL" b="1" u="sng" dirty="0" smtClean="0">
                <a:solidFill>
                  <a:schemeClr val="tx2"/>
                </a:solidFill>
              </a:rPr>
              <a:t> </a:t>
            </a:r>
            <a:r>
              <a:rPr lang="nl-NL" b="1" u="sng" dirty="0" err="1" smtClean="0">
                <a:solidFill>
                  <a:schemeClr val="tx2"/>
                </a:solidFill>
              </a:rPr>
              <a:t>Ribbentroppact</a:t>
            </a:r>
            <a:r>
              <a:rPr lang="nl-NL" b="1" u="sng" dirty="0" smtClean="0">
                <a:solidFill>
                  <a:schemeClr val="tx2"/>
                </a:solidFill>
              </a:rPr>
              <a:t> </a:t>
            </a:r>
            <a:r>
              <a:rPr lang="nl-NL" i="1" dirty="0" smtClean="0">
                <a:solidFill>
                  <a:schemeClr val="tx2"/>
                </a:solidFill>
              </a:rPr>
              <a:t>(niet aanvalsverdrag + verdelingsverdrag van Polen tussen Sovjet-Unie en Duitsland)</a:t>
            </a:r>
          </a:p>
          <a:p>
            <a:pPr>
              <a:buFontTx/>
              <a:buChar char="-"/>
            </a:pPr>
            <a:r>
              <a:rPr lang="nl-NL" b="1" dirty="0" smtClean="0">
                <a:solidFill>
                  <a:srgbClr val="00B050"/>
                </a:solidFill>
              </a:rPr>
              <a:t>1 september 1939:</a:t>
            </a:r>
          </a:p>
          <a:p>
            <a:pPr>
              <a:buNone/>
            </a:pPr>
            <a:r>
              <a:rPr lang="nl-NL" dirty="0" smtClean="0">
                <a:solidFill>
                  <a:srgbClr val="00B050"/>
                </a:solidFill>
              </a:rPr>
              <a:t>	Duitsland valt Polen binnen. </a:t>
            </a:r>
          </a:p>
          <a:p>
            <a:pPr>
              <a:buNone/>
            </a:pPr>
            <a:endParaRPr lang="nl-NL" dirty="0" smtClean="0"/>
          </a:p>
          <a:p>
            <a:pPr>
              <a:buNone/>
            </a:pPr>
            <a:r>
              <a:rPr lang="nl-NL" dirty="0" smtClean="0">
                <a:solidFill>
                  <a:srgbClr val="C00000"/>
                </a:solidFill>
                <a:effectLst>
                  <a:outerShdw blurRad="38100" dist="38100" dir="2700000" algn="tl">
                    <a:srgbClr val="000000">
                      <a:alpha val="43137"/>
                    </a:srgbClr>
                  </a:outerShdw>
                </a:effectLst>
              </a:rPr>
              <a:t>REACTIE FR en GB: NU IS HET OORLOG!!!! (zij hadden Polen garanties gegeven)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mph" presetSubtype="0" fill="hold" nodeType="clickEffect">
                                  <p:stCondLst>
                                    <p:cond delay="0"/>
                                  </p:stCondLst>
                                  <p:childTnLst>
                                    <p:animScale>
                                      <p:cBhvr>
                                        <p:cTn id="32" dur="2000" fill="hold"/>
                                        <p:tgtEl>
                                          <p:spTgt spid="3">
                                            <p:txEl>
                                              <p:pRg st="5" end="5"/>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Kenmerkende aspecten: </a:t>
            </a:r>
            <a:endParaRPr lang="nl-NL" dirty="0"/>
          </a:p>
        </p:txBody>
      </p:sp>
      <p:sp>
        <p:nvSpPr>
          <p:cNvPr id="3" name="Tijdelijke aanduiding voor inhoud 2"/>
          <p:cNvSpPr>
            <a:spLocks noGrp="1"/>
          </p:cNvSpPr>
          <p:nvPr>
            <p:ph idx="1"/>
          </p:nvPr>
        </p:nvSpPr>
        <p:spPr/>
        <p:txBody>
          <a:bodyPr>
            <a:normAutofit lnSpcReduction="10000"/>
          </a:bodyPr>
          <a:lstStyle/>
          <a:p>
            <a:pPr marL="514350" indent="-514350">
              <a:buFont typeface="+mj-lt"/>
              <a:buAutoNum type="arabicPeriod"/>
            </a:pPr>
            <a:r>
              <a:rPr lang="nl-NL" dirty="0" smtClean="0"/>
              <a:t>Het voeren van </a:t>
            </a:r>
            <a:r>
              <a:rPr lang="nl-NL" dirty="0" smtClean="0">
                <a:solidFill>
                  <a:srgbClr val="FF0000"/>
                </a:solidFill>
              </a:rPr>
              <a:t>twee wereldoorlogen </a:t>
            </a:r>
            <a:r>
              <a:rPr lang="nl-NL" sz="2400" i="1" dirty="0" smtClean="0"/>
              <a:t>(in dit geval Tweede Wereldoorlog)</a:t>
            </a:r>
            <a:endParaRPr lang="nl-NL" i="1" dirty="0" smtClean="0"/>
          </a:p>
          <a:p>
            <a:pPr marL="514350" indent="-514350">
              <a:buFont typeface="+mj-lt"/>
              <a:buAutoNum type="arabicPeriod"/>
            </a:pPr>
            <a:r>
              <a:rPr lang="nl-NL" dirty="0" smtClean="0"/>
              <a:t>De </a:t>
            </a:r>
            <a:r>
              <a:rPr lang="nl-NL" dirty="0" smtClean="0">
                <a:solidFill>
                  <a:srgbClr val="FF0000"/>
                </a:solidFill>
              </a:rPr>
              <a:t>Duitse bezetting </a:t>
            </a:r>
            <a:r>
              <a:rPr lang="nl-NL" dirty="0" smtClean="0"/>
              <a:t>van Nederland</a:t>
            </a:r>
            <a:endParaRPr lang="nl-NL" dirty="0"/>
          </a:p>
          <a:p>
            <a:pPr marL="514350" indent="-514350">
              <a:buFont typeface="+mj-lt"/>
              <a:buAutoNum type="arabicPeriod"/>
            </a:pPr>
            <a:r>
              <a:rPr lang="nl-NL" dirty="0" smtClean="0">
                <a:solidFill>
                  <a:srgbClr val="FF0000"/>
                </a:solidFill>
              </a:rPr>
              <a:t>Racisme en discriminatie </a:t>
            </a:r>
            <a:r>
              <a:rPr lang="nl-NL" dirty="0" smtClean="0"/>
              <a:t>die leidden tot </a:t>
            </a:r>
            <a:r>
              <a:rPr lang="nl-NL" dirty="0" smtClean="0">
                <a:solidFill>
                  <a:srgbClr val="FF0000"/>
                </a:solidFill>
              </a:rPr>
              <a:t>genocide</a:t>
            </a:r>
            <a:r>
              <a:rPr lang="nl-NL" dirty="0" smtClean="0"/>
              <a:t>, in het bijzonder op de </a:t>
            </a:r>
            <a:r>
              <a:rPr lang="nl-NL" dirty="0" smtClean="0">
                <a:solidFill>
                  <a:srgbClr val="FF0000"/>
                </a:solidFill>
              </a:rPr>
              <a:t>Joden</a:t>
            </a:r>
            <a:r>
              <a:rPr lang="nl-NL" dirty="0" smtClean="0"/>
              <a:t>. </a:t>
            </a:r>
          </a:p>
          <a:p>
            <a:pPr marL="514350" indent="-514350">
              <a:buFont typeface="+mj-lt"/>
              <a:buAutoNum type="arabicPeriod"/>
            </a:pPr>
            <a:r>
              <a:rPr lang="nl-NL" dirty="0" smtClean="0"/>
              <a:t>Verwoestingen op niet eerder vertoonde schaal door </a:t>
            </a:r>
            <a:r>
              <a:rPr lang="nl-NL" dirty="0" smtClean="0">
                <a:solidFill>
                  <a:srgbClr val="FF0000"/>
                </a:solidFill>
              </a:rPr>
              <a:t>massavernietigingswapens</a:t>
            </a:r>
            <a:r>
              <a:rPr lang="nl-NL" dirty="0" smtClean="0"/>
              <a:t> en de betrokkenheid van de </a:t>
            </a:r>
            <a:r>
              <a:rPr lang="nl-NL" dirty="0" smtClean="0">
                <a:solidFill>
                  <a:srgbClr val="FF0000"/>
                </a:solidFill>
              </a:rPr>
              <a:t>burgerbevolking bij oorlogvoering. </a:t>
            </a:r>
            <a:endParaRPr lang="nl-NL"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nl-NL" b="1" u="sng" dirty="0" smtClean="0"/>
              <a:t>Het verloop (1):</a:t>
            </a:r>
            <a:endParaRPr lang="nl-NL" b="1" u="sng" dirty="0"/>
          </a:p>
        </p:txBody>
      </p:sp>
      <p:sp>
        <p:nvSpPr>
          <p:cNvPr id="4" name="Tijdelijke aanduiding voor inhoud 3"/>
          <p:cNvSpPr>
            <a:spLocks noGrp="1"/>
          </p:cNvSpPr>
          <p:nvPr>
            <p:ph idx="1"/>
          </p:nvPr>
        </p:nvSpPr>
        <p:spPr/>
        <p:txBody>
          <a:bodyPr>
            <a:normAutofit fontScale="77500" lnSpcReduction="20000"/>
          </a:bodyPr>
          <a:lstStyle/>
          <a:p>
            <a:pPr>
              <a:buNone/>
            </a:pPr>
            <a:r>
              <a:rPr lang="nl-NL" b="1" u="sng" dirty="0" smtClean="0">
                <a:solidFill>
                  <a:srgbClr val="FF0000"/>
                </a:solidFill>
              </a:rPr>
              <a:t>1 sept. 1939: </a:t>
            </a:r>
            <a:r>
              <a:rPr lang="nl-NL" dirty="0" smtClean="0"/>
              <a:t>DU valt Polen binnen (FR en GB verklaren DU de oorlog)</a:t>
            </a:r>
          </a:p>
          <a:p>
            <a:pPr>
              <a:buNone/>
            </a:pPr>
            <a:r>
              <a:rPr lang="nl-NL" b="1" u="sng" dirty="0" smtClean="0">
                <a:solidFill>
                  <a:srgbClr val="FF0000"/>
                </a:solidFill>
              </a:rPr>
              <a:t>1 sept. 1939 – 10 mei 1940: </a:t>
            </a:r>
            <a:r>
              <a:rPr lang="nl-NL" dirty="0" smtClean="0"/>
              <a:t>‘</a:t>
            </a:r>
            <a:r>
              <a:rPr lang="nl-NL" i="1" dirty="0" smtClean="0"/>
              <a:t>schemeroorlog</a:t>
            </a:r>
            <a:r>
              <a:rPr lang="nl-NL" dirty="0" smtClean="0"/>
              <a:t>’ </a:t>
            </a:r>
            <a:r>
              <a:rPr lang="nl-NL" dirty="0" smtClean="0">
                <a:sym typeface="Wingdings" pitchFamily="2" charset="2"/>
              </a:rPr>
              <a:t> in het westen wordt nauwelijks gevochten. </a:t>
            </a:r>
          </a:p>
          <a:p>
            <a:pPr>
              <a:buNone/>
            </a:pPr>
            <a:r>
              <a:rPr lang="nl-NL" b="1" u="sng" dirty="0" smtClean="0">
                <a:solidFill>
                  <a:srgbClr val="FF0000"/>
                </a:solidFill>
                <a:sym typeface="Wingdings" pitchFamily="2" charset="2"/>
              </a:rPr>
              <a:t>10 mei 1940: </a:t>
            </a:r>
            <a:r>
              <a:rPr lang="nl-NL" dirty="0" smtClean="0">
                <a:sym typeface="Wingdings" pitchFamily="2" charset="2"/>
              </a:rPr>
              <a:t>DU valt West-Europa (NL, FR, BEL) binnen = ‘Operatie </a:t>
            </a:r>
            <a:r>
              <a:rPr lang="nl-NL" dirty="0" err="1" smtClean="0">
                <a:sym typeface="Wingdings" pitchFamily="2" charset="2"/>
              </a:rPr>
              <a:t>Fall</a:t>
            </a:r>
            <a:r>
              <a:rPr lang="nl-NL" dirty="0" smtClean="0">
                <a:sym typeface="Wingdings" pitchFamily="2" charset="2"/>
              </a:rPr>
              <a:t> </a:t>
            </a:r>
            <a:r>
              <a:rPr lang="nl-NL" dirty="0" err="1" smtClean="0">
                <a:sym typeface="Wingdings" pitchFamily="2" charset="2"/>
              </a:rPr>
              <a:t>Gelb</a:t>
            </a:r>
            <a:r>
              <a:rPr lang="nl-NL" dirty="0" smtClean="0">
                <a:sym typeface="Wingdings" pitchFamily="2" charset="2"/>
              </a:rPr>
              <a:t>”  ‘</a:t>
            </a:r>
            <a:r>
              <a:rPr lang="nl-NL" dirty="0" err="1" smtClean="0">
                <a:sym typeface="Wingdings" pitchFamily="2" charset="2"/>
              </a:rPr>
              <a:t>Blitzkrieg</a:t>
            </a:r>
            <a:r>
              <a:rPr lang="nl-NL" dirty="0" smtClean="0">
                <a:sym typeface="Wingdings" pitchFamily="2" charset="2"/>
              </a:rPr>
              <a:t>’ (bliksemoorlog)  NL, FR, BEL snel veroverd. </a:t>
            </a:r>
          </a:p>
          <a:p>
            <a:pPr>
              <a:buNone/>
            </a:pPr>
            <a:r>
              <a:rPr lang="nl-NL" dirty="0" smtClean="0">
                <a:sym typeface="Wingdings" pitchFamily="2" charset="2"/>
              </a:rPr>
              <a:t> 	</a:t>
            </a:r>
          </a:p>
          <a:p>
            <a:pPr>
              <a:buNone/>
            </a:pPr>
            <a:r>
              <a:rPr lang="nl-NL" dirty="0" smtClean="0">
                <a:sym typeface="Wingdings" pitchFamily="2" charset="2"/>
              </a:rPr>
              <a:t>	Alleen GB is nog in oorlog  DU begint met </a:t>
            </a:r>
            <a:r>
              <a:rPr lang="nl-NL" u="sng" dirty="0" smtClean="0">
                <a:sym typeface="Wingdings" pitchFamily="2" charset="2"/>
              </a:rPr>
              <a:t>bombarderen</a:t>
            </a:r>
            <a:r>
              <a:rPr lang="nl-NL" dirty="0" smtClean="0">
                <a:sym typeface="Wingdings" pitchFamily="2" charset="2"/>
              </a:rPr>
              <a:t> Engelse steden = Royal Air </a:t>
            </a:r>
            <a:r>
              <a:rPr lang="nl-NL" dirty="0" err="1" smtClean="0">
                <a:sym typeface="Wingdings" pitchFamily="2" charset="2"/>
              </a:rPr>
              <a:t>Force</a:t>
            </a:r>
            <a:r>
              <a:rPr lang="nl-NL" dirty="0" smtClean="0">
                <a:sym typeface="Wingdings" pitchFamily="2" charset="2"/>
              </a:rPr>
              <a:t> vs. </a:t>
            </a:r>
            <a:r>
              <a:rPr lang="nl-NL" dirty="0" err="1" smtClean="0">
                <a:sym typeface="Wingdings" pitchFamily="2" charset="2"/>
              </a:rPr>
              <a:t>Luftwaffe</a:t>
            </a:r>
            <a:r>
              <a:rPr lang="nl-NL" dirty="0" smtClean="0">
                <a:sym typeface="Wingdings" pitchFamily="2" charset="2"/>
              </a:rPr>
              <a:t>. </a:t>
            </a:r>
            <a:r>
              <a:rPr lang="nl-NL" dirty="0" err="1" smtClean="0">
                <a:sym typeface="Wingdings" pitchFamily="2" charset="2"/>
                <a:hlinkClick r:id="rId2"/>
              </a:rPr>
              <a:t>www.youtube.com</a:t>
            </a:r>
            <a:r>
              <a:rPr lang="nl-NL" dirty="0" smtClean="0">
                <a:sym typeface="Wingdings" pitchFamily="2" charset="2"/>
                <a:hlinkClick r:id="rId2"/>
              </a:rPr>
              <a:t>/</a:t>
            </a:r>
            <a:r>
              <a:rPr lang="nl-NL" dirty="0" err="1" smtClean="0">
                <a:sym typeface="Wingdings" pitchFamily="2" charset="2"/>
                <a:hlinkClick r:id="rId2"/>
              </a:rPr>
              <a:t>watch</a:t>
            </a:r>
            <a:r>
              <a:rPr lang="nl-NL" dirty="0" smtClean="0">
                <a:sym typeface="Wingdings" pitchFamily="2" charset="2"/>
                <a:hlinkClick r:id="rId2"/>
              </a:rPr>
              <a:t>?v=2Cq64Bo0rR4</a:t>
            </a:r>
            <a:endParaRPr lang="nl-NL" dirty="0" smtClean="0">
              <a:sym typeface="Wingdings" pitchFamily="2" charset="2"/>
            </a:endParaRPr>
          </a:p>
          <a:p>
            <a:pPr>
              <a:buNone/>
            </a:pPr>
            <a:endParaRPr lang="nl-NL" dirty="0" smtClean="0">
              <a:sym typeface="Wingdings" pitchFamily="2" charset="2"/>
            </a:endParaRPr>
          </a:p>
          <a:p>
            <a:pPr>
              <a:buNone/>
            </a:pPr>
            <a:r>
              <a:rPr lang="nl-NL" dirty="0" smtClean="0">
                <a:sym typeface="Wingdings" pitchFamily="2" charset="2"/>
              </a:rPr>
              <a:t>				GB houdt stand!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 presetClass="emph" presetSubtype="2" fill="hold" nodeType="clickEffect">
                                  <p:stCondLst>
                                    <p:cond delay="0"/>
                                  </p:stCondLst>
                                  <p:childTnLst>
                                    <p:anim to="1.5" calcmode="lin" valueType="num">
                                      <p:cBhvr override="childStyle">
                                        <p:cTn id="36" dur="2000" fill="hold"/>
                                        <p:tgtEl>
                                          <p:spTgt spid="4">
                                            <p:txEl>
                                              <p:pRg st="6" end="6"/>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En in Nederland in de oorlogsjaren? 1940-1944/1945</a:t>
            </a:r>
            <a:endParaRPr lang="nl-NL" dirty="0"/>
          </a:p>
        </p:txBody>
      </p:sp>
      <p:sp>
        <p:nvSpPr>
          <p:cNvPr id="3" name="Tijdelijke aanduiding voor inhoud 2"/>
          <p:cNvSpPr>
            <a:spLocks noGrp="1"/>
          </p:cNvSpPr>
          <p:nvPr>
            <p:ph idx="1"/>
          </p:nvPr>
        </p:nvSpPr>
        <p:spPr/>
        <p:txBody>
          <a:bodyPr/>
          <a:lstStyle/>
          <a:p>
            <a:endParaRPr lang="nl-NL"/>
          </a:p>
        </p:txBody>
      </p:sp>
      <p:pic>
        <p:nvPicPr>
          <p:cNvPr id="4" name="Picture 5" descr="Bestand:1939-1940-battle of france-plan-evolution.jpg">
            <a:hlinkClick r:id="rId2"/>
          </p:cNvPr>
          <p:cNvPicPr>
            <a:picLocks noChangeAspect="1" noChangeArrowheads="1"/>
          </p:cNvPicPr>
          <p:nvPr/>
        </p:nvPicPr>
        <p:blipFill>
          <a:blip r:embed="rId3" cstate="print"/>
          <a:srcRect/>
          <a:stretch>
            <a:fillRect/>
          </a:stretch>
        </p:blipFill>
        <p:spPr bwMode="auto">
          <a:xfrm>
            <a:off x="1403648" y="1700808"/>
            <a:ext cx="6264176" cy="4770189"/>
          </a:xfrm>
          <a:prstGeom prst="rect">
            <a:avLst/>
          </a:prstGeom>
          <a:noFill/>
          <a:ln w="9525">
            <a:noFill/>
            <a:miter lim="800000"/>
            <a:headEnd/>
            <a:tailEnd/>
          </a:ln>
        </p:spPr>
      </p:pic>
      <p:sp>
        <p:nvSpPr>
          <p:cNvPr id="5" name="Liggende oorkonde 4"/>
          <p:cNvSpPr/>
          <p:nvPr/>
        </p:nvSpPr>
        <p:spPr>
          <a:xfrm rot="20323955">
            <a:off x="722433" y="1823914"/>
            <a:ext cx="2880320" cy="115212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BLITZKRIEG= zeer snelle veroveringsoorlog</a:t>
            </a:r>
            <a:endParaRPr lang="nl-NL" dirty="0"/>
          </a:p>
        </p:txBody>
      </p:sp>
      <p:sp>
        <p:nvSpPr>
          <p:cNvPr id="6" name="Liggende oorkonde 5"/>
          <p:cNvSpPr/>
          <p:nvPr/>
        </p:nvSpPr>
        <p:spPr>
          <a:xfrm rot="21024832">
            <a:off x="5226865" y="5064411"/>
            <a:ext cx="3312368" cy="122413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WOII is ook een </a:t>
            </a:r>
            <a:r>
              <a:rPr lang="nl-NL" b="1" u="sng" dirty="0" smtClean="0"/>
              <a:t>bewegingsoorlog!</a:t>
            </a:r>
            <a:endParaRPr lang="nl-NL" b="1"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heckerboard(across)">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9750" y="333375"/>
            <a:ext cx="8001000" cy="1216025"/>
          </a:xfrm>
        </p:spPr>
        <p:txBody>
          <a:bodyPr>
            <a:normAutofit/>
          </a:bodyPr>
          <a:lstStyle/>
          <a:p>
            <a:pPr eaLnBrk="1" hangingPunct="1"/>
            <a:r>
              <a:rPr lang="nl-NL" sz="3400" b="1" dirty="0" smtClean="0"/>
              <a:t>Nederland </a:t>
            </a:r>
            <a:r>
              <a:rPr lang="nl-NL" sz="3400" b="1" dirty="0" smtClean="0">
                <a:sym typeface="Wingdings" pitchFamily="2" charset="2"/>
              </a:rPr>
              <a:t> manier van besturen =  fluwelen handschoen aanpak</a:t>
            </a:r>
            <a:endParaRPr lang="nl-NL" sz="3400" b="1" dirty="0" smtClean="0"/>
          </a:p>
        </p:txBody>
      </p:sp>
      <p:sp>
        <p:nvSpPr>
          <p:cNvPr id="16387" name="Rectangle 3"/>
          <p:cNvSpPr>
            <a:spLocks noGrp="1" noChangeArrowheads="1"/>
          </p:cNvSpPr>
          <p:nvPr>
            <p:ph type="body" idx="1"/>
          </p:nvPr>
        </p:nvSpPr>
        <p:spPr/>
        <p:txBody>
          <a:bodyPr/>
          <a:lstStyle/>
          <a:p>
            <a:pPr eaLnBrk="1" hangingPunct="1">
              <a:lnSpc>
                <a:spcPct val="90000"/>
              </a:lnSpc>
            </a:pPr>
            <a:r>
              <a:rPr lang="nl-NL" smtClean="0"/>
              <a:t>Nederland krijgt Duits bestuur o.l.v. Oostenrijks nazi </a:t>
            </a:r>
            <a:r>
              <a:rPr lang="nl-NL" u="sng" smtClean="0"/>
              <a:t>Arthur Seyss Inquart</a:t>
            </a:r>
          </a:p>
          <a:p>
            <a:pPr lvl="1" eaLnBrk="1" hangingPunct="1">
              <a:lnSpc>
                <a:spcPct val="90000"/>
              </a:lnSpc>
            </a:pPr>
            <a:r>
              <a:rPr lang="nl-NL" smtClean="0"/>
              <a:t>Taak: Nederlanders winnen voor het Nationaal Socialisme </a:t>
            </a:r>
            <a:r>
              <a:rPr lang="nl-NL" i="1" smtClean="0"/>
              <a:t>(nazificatie)</a:t>
            </a:r>
            <a:r>
              <a:rPr lang="nl-NL" smtClean="0"/>
              <a:t> d.m.v. censuur, propaganda, onderwijs, verbieden van politieke partijen enz.</a:t>
            </a:r>
          </a:p>
          <a:p>
            <a:pPr lvl="1" eaLnBrk="1" hangingPunct="1">
              <a:lnSpc>
                <a:spcPct val="90000"/>
              </a:lnSpc>
            </a:pPr>
            <a:r>
              <a:rPr lang="nl-NL" smtClean="0"/>
              <a:t>NL economie in teken van Duitse belangen / oorlog</a:t>
            </a:r>
          </a:p>
          <a:p>
            <a:pPr lvl="2" eaLnBrk="1" hangingPunct="1">
              <a:lnSpc>
                <a:spcPct val="90000"/>
              </a:lnSpc>
            </a:pPr>
            <a:r>
              <a:rPr lang="nl-NL" smtClean="0"/>
              <a:t>Veel NL mannen moesten in Duitsland gaan werken (arbeitseinsatz) </a:t>
            </a:r>
          </a:p>
        </p:txBody>
      </p:sp>
      <p:pic>
        <p:nvPicPr>
          <p:cNvPr id="16389" name="Picture 5" descr="ArthurSeyssInquart001"/>
          <p:cNvPicPr>
            <a:picLocks noChangeAspect="1" noChangeArrowheads="1"/>
          </p:cNvPicPr>
          <p:nvPr/>
        </p:nvPicPr>
        <p:blipFill>
          <a:blip r:embed="rId3" cstate="print"/>
          <a:srcRect/>
          <a:stretch>
            <a:fillRect/>
          </a:stretch>
        </p:blipFill>
        <p:spPr bwMode="auto">
          <a:xfrm>
            <a:off x="6084888" y="2636838"/>
            <a:ext cx="2373312" cy="3375025"/>
          </a:xfrm>
          <a:prstGeom prst="rect">
            <a:avLst/>
          </a:prstGeom>
          <a:noFill/>
          <a:ln w="9525">
            <a:noFill/>
            <a:miter lim="800000"/>
            <a:headEnd/>
            <a:tailEnd/>
          </a:ln>
        </p:spPr>
      </p:pic>
      <p:pic>
        <p:nvPicPr>
          <p:cNvPr id="16391" name="Picture 7" descr="arbeidseinsatz"/>
          <p:cNvPicPr>
            <a:picLocks noChangeAspect="1" noChangeArrowheads="1"/>
          </p:cNvPicPr>
          <p:nvPr/>
        </p:nvPicPr>
        <p:blipFill>
          <a:blip r:embed="rId4" cstate="print"/>
          <a:srcRect/>
          <a:stretch>
            <a:fillRect/>
          </a:stretch>
        </p:blipFill>
        <p:spPr bwMode="auto">
          <a:xfrm>
            <a:off x="5652120" y="1628800"/>
            <a:ext cx="3189288" cy="4343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6389"/>
                                        </p:tgtEl>
                                        <p:attrNameLst>
                                          <p:attrName>style.visibility</p:attrName>
                                        </p:attrNameLst>
                                      </p:cBhvr>
                                      <p:to>
                                        <p:strVal val="visible"/>
                                      </p:to>
                                    </p:set>
                                    <p:animEffect transition="in" filter="checkerboard(across)">
                                      <p:cBhvr>
                                        <p:cTn id="13" dur="500"/>
                                        <p:tgtEl>
                                          <p:spTgt spid="1638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nodeType="clickEffect">
                                  <p:stCondLst>
                                    <p:cond delay="0"/>
                                  </p:stCondLst>
                                  <p:childTnLst>
                                    <p:animEffect transition="out" filter="blinds(horizontal)">
                                      <p:cBhvr>
                                        <p:cTn id="17" dur="500"/>
                                        <p:tgtEl>
                                          <p:spTgt spid="16389"/>
                                        </p:tgtEl>
                                      </p:cBhvr>
                                    </p:animEffect>
                                    <p:set>
                                      <p:cBhvr>
                                        <p:cTn id="18" dur="1" fill="hold">
                                          <p:stCondLst>
                                            <p:cond delay="499"/>
                                          </p:stCondLst>
                                        </p:cTn>
                                        <p:tgtEl>
                                          <p:spTgt spid="1638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6387">
                                            <p:txEl>
                                              <p:pRg st="1" end="1"/>
                                            </p:txEl>
                                          </p:spTgt>
                                        </p:tgtEl>
                                        <p:attrNameLst>
                                          <p:attrName>style.visibility</p:attrName>
                                        </p:attrNameLst>
                                      </p:cBhvr>
                                      <p:to>
                                        <p:strVal val="visible"/>
                                      </p:to>
                                    </p:set>
                                    <p:anim calcmode="lin" valueType="num">
                                      <p:cBhvr additive="base">
                                        <p:cTn id="2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6387">
                                            <p:txEl>
                                              <p:pRg st="2" end="2"/>
                                            </p:txEl>
                                          </p:spTgt>
                                        </p:tgtEl>
                                        <p:attrNameLst>
                                          <p:attrName>style.visibility</p:attrName>
                                        </p:attrNameLst>
                                      </p:cBhvr>
                                      <p:to>
                                        <p:strVal val="visible"/>
                                      </p:to>
                                    </p:set>
                                    <p:anim calcmode="lin" valueType="num">
                                      <p:cBhvr additive="base">
                                        <p:cTn id="2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6387">
                                            <p:txEl>
                                              <p:pRg st="3" end="3"/>
                                            </p:txEl>
                                          </p:spTgt>
                                        </p:tgtEl>
                                        <p:attrNameLst>
                                          <p:attrName>style.visibility</p:attrName>
                                        </p:attrNameLst>
                                      </p:cBhvr>
                                      <p:to>
                                        <p:strVal val="visible"/>
                                      </p:to>
                                    </p:set>
                                    <p:anim calcmode="lin" valueType="num">
                                      <p:cBhvr additive="base">
                                        <p:cTn id="35"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nodeType="clickEffect">
                                  <p:stCondLst>
                                    <p:cond delay="0"/>
                                  </p:stCondLst>
                                  <p:childTnLst>
                                    <p:set>
                                      <p:cBhvr>
                                        <p:cTn id="40" dur="1" fill="hold">
                                          <p:stCondLst>
                                            <p:cond delay="0"/>
                                          </p:stCondLst>
                                        </p:cTn>
                                        <p:tgtEl>
                                          <p:spTgt spid="16391"/>
                                        </p:tgtEl>
                                        <p:attrNameLst>
                                          <p:attrName>style.visibility</p:attrName>
                                        </p:attrNameLst>
                                      </p:cBhvr>
                                      <p:to>
                                        <p:strVal val="visible"/>
                                      </p:to>
                                    </p:set>
                                    <p:animEffect transition="in" filter="strips(downLeft)">
                                      <p:cBhvr>
                                        <p:cTn id="41" dur="5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p:txBody>
          <a:bodyPr/>
          <a:lstStyle/>
          <a:p>
            <a:pPr eaLnBrk="1" hangingPunct="1"/>
            <a:r>
              <a:rPr lang="nl-NL" sz="3200" b="1" dirty="0" smtClean="0"/>
              <a:t>Nederland bezet </a:t>
            </a:r>
            <a:r>
              <a:rPr lang="nl-NL" sz="3200" dirty="0" smtClean="0">
                <a:sym typeface="Wingdings" pitchFamily="2" charset="2"/>
              </a:rPr>
              <a:t></a:t>
            </a:r>
            <a:br>
              <a:rPr lang="nl-NL" sz="3200" dirty="0" smtClean="0">
                <a:sym typeface="Wingdings" pitchFamily="2" charset="2"/>
              </a:rPr>
            </a:br>
            <a:r>
              <a:rPr lang="nl-NL" sz="3200" b="1" u="sng" dirty="0" smtClean="0">
                <a:sym typeface="Wingdings" pitchFamily="2" charset="2"/>
              </a:rPr>
              <a:t>3 houdingen</a:t>
            </a:r>
            <a:r>
              <a:rPr lang="nl-NL" sz="3200" b="1" dirty="0" smtClean="0">
                <a:sym typeface="Wingdings" pitchFamily="2" charset="2"/>
              </a:rPr>
              <a:t> </a:t>
            </a:r>
            <a:r>
              <a:rPr lang="nl-NL" sz="3200" dirty="0" smtClean="0">
                <a:sym typeface="Wingdings" pitchFamily="2" charset="2"/>
              </a:rPr>
              <a:t>van de Nederlandse bevolking </a:t>
            </a:r>
            <a:endParaRPr lang="nl-NL" sz="3200" dirty="0" smtClean="0"/>
          </a:p>
        </p:txBody>
      </p:sp>
      <p:sp>
        <p:nvSpPr>
          <p:cNvPr id="3" name="Tijdelijke aanduiding voor inhoud 2"/>
          <p:cNvSpPr>
            <a:spLocks noGrp="1"/>
          </p:cNvSpPr>
          <p:nvPr>
            <p:ph idx="1"/>
          </p:nvPr>
        </p:nvSpPr>
        <p:spPr/>
        <p:txBody>
          <a:bodyPr/>
          <a:lstStyle/>
          <a:p>
            <a:pPr eaLnBrk="1" hangingPunct="1"/>
            <a:r>
              <a:rPr lang="nl-NL" dirty="0" smtClean="0"/>
              <a:t>Collaboratie (samenwerking)</a:t>
            </a:r>
          </a:p>
          <a:p>
            <a:pPr eaLnBrk="1" hangingPunct="1"/>
            <a:r>
              <a:rPr lang="nl-NL" dirty="0" smtClean="0"/>
              <a:t>Verzet (tegenwerking)</a:t>
            </a:r>
          </a:p>
          <a:p>
            <a:pPr eaLnBrk="1" hangingPunct="1"/>
            <a:r>
              <a:rPr lang="nl-NL" dirty="0" smtClean="0"/>
              <a:t>Aanpassing / accommodatie (niets doen)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u="sng" dirty="0" smtClean="0"/>
              <a:t>Het verloop (2): </a:t>
            </a:r>
            <a:endParaRPr lang="nl-NL" b="1" u="sng" dirty="0"/>
          </a:p>
        </p:txBody>
      </p:sp>
      <p:sp>
        <p:nvSpPr>
          <p:cNvPr id="3" name="Tijdelijke aanduiding voor inhoud 2"/>
          <p:cNvSpPr>
            <a:spLocks noGrp="1"/>
          </p:cNvSpPr>
          <p:nvPr>
            <p:ph idx="1"/>
          </p:nvPr>
        </p:nvSpPr>
        <p:spPr/>
        <p:txBody>
          <a:bodyPr>
            <a:normAutofit fontScale="92500" lnSpcReduction="20000"/>
          </a:bodyPr>
          <a:lstStyle/>
          <a:p>
            <a:pPr>
              <a:buNone/>
            </a:pPr>
            <a:r>
              <a:rPr lang="nl-NL" b="1" u="sng" dirty="0" smtClean="0">
                <a:solidFill>
                  <a:srgbClr val="FF0000"/>
                </a:solidFill>
              </a:rPr>
              <a:t>22 juni 1941: </a:t>
            </a:r>
            <a:r>
              <a:rPr lang="nl-NL" dirty="0" smtClean="0"/>
              <a:t>DU valt USSR (Sovjet-Unie) binnen = ‘Operatie </a:t>
            </a:r>
            <a:r>
              <a:rPr lang="nl-NL" dirty="0" err="1" smtClean="0"/>
              <a:t>Barbarossa</a:t>
            </a:r>
            <a:r>
              <a:rPr lang="nl-NL" dirty="0" smtClean="0"/>
              <a:t>’</a:t>
            </a:r>
          </a:p>
          <a:p>
            <a:pPr>
              <a:buNone/>
            </a:pPr>
            <a:r>
              <a:rPr lang="nl-NL" dirty="0" smtClean="0"/>
              <a:t>	Reden: </a:t>
            </a:r>
            <a:r>
              <a:rPr lang="nl-NL" dirty="0" err="1" smtClean="0"/>
              <a:t>Lebensraum</a:t>
            </a:r>
            <a:r>
              <a:rPr lang="nl-NL" dirty="0" smtClean="0"/>
              <a:t> omdat:</a:t>
            </a:r>
          </a:p>
          <a:p>
            <a:pPr>
              <a:buNone/>
            </a:pPr>
            <a:r>
              <a:rPr lang="nl-NL" dirty="0" smtClean="0"/>
              <a:t>		1.	Behoefte aan grondstoffen </a:t>
            </a:r>
          </a:p>
          <a:p>
            <a:pPr>
              <a:buNone/>
            </a:pPr>
            <a:r>
              <a:rPr lang="nl-NL" dirty="0" smtClean="0"/>
              <a:t>			(</a:t>
            </a:r>
            <a:r>
              <a:rPr lang="nl-NL" b="1" u="sng" dirty="0" smtClean="0"/>
              <a:t>autarkie</a:t>
            </a:r>
            <a:r>
              <a:rPr lang="nl-NL" dirty="0" smtClean="0"/>
              <a:t>)</a:t>
            </a:r>
          </a:p>
          <a:p>
            <a:pPr>
              <a:buNone/>
            </a:pPr>
            <a:r>
              <a:rPr lang="nl-NL" dirty="0" smtClean="0"/>
              <a:t>		2.	Haat tegen het communisme</a:t>
            </a:r>
          </a:p>
          <a:p>
            <a:pPr>
              <a:buNone/>
            </a:pPr>
            <a:endParaRPr lang="nl-NL" dirty="0" smtClean="0"/>
          </a:p>
          <a:p>
            <a:pPr>
              <a:buNone/>
            </a:pPr>
            <a:r>
              <a:rPr lang="nl-NL" dirty="0" smtClean="0"/>
              <a:t>En het </a:t>
            </a:r>
            <a:r>
              <a:rPr lang="nl-NL" dirty="0" err="1" smtClean="0"/>
              <a:t>Molotov</a:t>
            </a:r>
            <a:r>
              <a:rPr lang="nl-NL" dirty="0" smtClean="0"/>
              <a:t> </a:t>
            </a:r>
            <a:r>
              <a:rPr lang="nl-NL" dirty="0" err="1" smtClean="0"/>
              <a:t>von</a:t>
            </a:r>
            <a:r>
              <a:rPr lang="nl-NL" dirty="0" smtClean="0"/>
              <a:t> </a:t>
            </a:r>
            <a:r>
              <a:rPr lang="nl-NL" dirty="0" err="1" smtClean="0"/>
              <a:t>Ribbentroppact</a:t>
            </a:r>
            <a:r>
              <a:rPr lang="nl-NL" dirty="0" smtClean="0"/>
              <a:t>?? </a:t>
            </a:r>
          </a:p>
          <a:p>
            <a:pPr>
              <a:buNone/>
            </a:pPr>
            <a:endParaRPr lang="nl-NL" dirty="0" smtClean="0">
              <a:sym typeface="Wingdings" pitchFamily="2" charset="2"/>
            </a:endParaRPr>
          </a:p>
          <a:p>
            <a:pPr>
              <a:buNone/>
            </a:pPr>
            <a:r>
              <a:rPr lang="nl-NL" dirty="0" smtClean="0">
                <a:sym typeface="Wingdings" pitchFamily="2" charset="2"/>
              </a:rPr>
              <a:t>				 verbroken!!</a:t>
            </a:r>
            <a:endParaRPr lang="nl-NL"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 presetClass="emph" presetSubtype="1" nodeType="clickEffect">
                                  <p:stCondLst>
                                    <p:cond delay="0"/>
                                  </p:stCondLst>
                                  <p:childTnLst>
                                    <p:set>
                                      <p:cBhvr override="childStyle">
                                        <p:cTn id="48" dur="indefinite"/>
                                        <p:tgtEl>
                                          <p:spTgt spid="3">
                                            <p:txEl>
                                              <p:pRg st="8" end="8"/>
                                            </p:txEl>
                                          </p:spTgt>
                                        </p:tgtEl>
                                        <p:attrNameLst>
                                          <p:attrName>style.fontStyle</p:attrName>
                                        </p:attrNameLst>
                                      </p:cBhvr>
                                      <p:to>
                                        <p:strVal val="normal"/>
                                      </p:to>
                                    </p:set>
                                    <p:set>
                                      <p:cBhvr override="childStyle">
                                        <p:cTn id="49" dur="indefinite"/>
                                        <p:tgtEl>
                                          <p:spTgt spid="3">
                                            <p:txEl>
                                              <p:pRg st="8" end="8"/>
                                            </p:txEl>
                                          </p:spTgt>
                                        </p:tgtEl>
                                        <p:attrNameLst>
                                          <p:attrName>style.fontWeight</p:attrName>
                                        </p:attrNameLst>
                                      </p:cBhvr>
                                      <p:to>
                                        <p:strVal val="bold"/>
                                      </p:to>
                                    </p:set>
                                    <p:set>
                                      <p:cBhvr override="childStyle">
                                        <p:cTn id="50" dur="indefinite"/>
                                        <p:tgtEl>
                                          <p:spTgt spid="3">
                                            <p:txEl>
                                              <p:pRg st="8" end="8"/>
                                            </p:txEl>
                                          </p:spTgt>
                                        </p:tgtEl>
                                        <p:attrNameLst>
                                          <p:attrName>style.textDecorationUnderline</p:attrName>
                                        </p:attrNameLst>
                                      </p:cBhvr>
                                      <p:to>
                                        <p:strVal val="false"/>
                                      </p:to>
                                    </p:set>
                                  </p:childTnLst>
                                </p:cTn>
                              </p:par>
                            </p:childTnLst>
                          </p:cTn>
                        </p:par>
                      </p:childTnLst>
                    </p:cTn>
                  </p:par>
                  <p:par>
                    <p:cTn id="51" fill="hold">
                      <p:stCondLst>
                        <p:cond delay="indefinite"/>
                      </p:stCondLst>
                      <p:childTnLst>
                        <p:par>
                          <p:cTn id="52" fill="hold">
                            <p:stCondLst>
                              <p:cond delay="0"/>
                            </p:stCondLst>
                            <p:childTnLst>
                              <p:par>
                                <p:cTn id="53" presetID="4" presetClass="emph" presetSubtype="2" fill="hold" nodeType="clickEffect">
                                  <p:stCondLst>
                                    <p:cond delay="0"/>
                                  </p:stCondLst>
                                  <p:childTnLst>
                                    <p:anim to="1.5" calcmode="lin" valueType="num">
                                      <p:cBhvr override="childStyle">
                                        <p:cTn id="54" dur="2000" fill="hold"/>
                                        <p:tgtEl>
                                          <p:spTgt spid="3">
                                            <p:txEl>
                                              <p:pRg st="8" end="8"/>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u="sng" dirty="0" smtClean="0"/>
              <a:t>Het verloop (3):</a:t>
            </a:r>
            <a:endParaRPr lang="nl-NL" b="1" u="sng" dirty="0"/>
          </a:p>
        </p:txBody>
      </p:sp>
      <p:sp>
        <p:nvSpPr>
          <p:cNvPr id="3" name="Tijdelijke aanduiding voor inhoud 2"/>
          <p:cNvSpPr>
            <a:spLocks noGrp="1"/>
          </p:cNvSpPr>
          <p:nvPr>
            <p:ph idx="1"/>
          </p:nvPr>
        </p:nvSpPr>
        <p:spPr/>
        <p:txBody>
          <a:bodyPr/>
          <a:lstStyle/>
          <a:p>
            <a:pPr>
              <a:buNone/>
            </a:pPr>
            <a:r>
              <a:rPr lang="nl-NL" b="1" u="sng" dirty="0" smtClean="0">
                <a:solidFill>
                  <a:srgbClr val="FF0000"/>
                </a:solidFill>
              </a:rPr>
              <a:t>7 dec. 1941</a:t>
            </a:r>
            <a:r>
              <a:rPr lang="nl-NL" dirty="0" smtClean="0"/>
              <a:t>: Japan valt de VS aan (</a:t>
            </a:r>
            <a:r>
              <a:rPr lang="nl-NL" dirty="0" err="1" smtClean="0"/>
              <a:t>Pearl</a:t>
            </a:r>
            <a:r>
              <a:rPr lang="nl-NL" dirty="0" smtClean="0"/>
              <a:t> </a:t>
            </a:r>
            <a:r>
              <a:rPr lang="nl-NL" dirty="0" err="1" smtClean="0"/>
              <a:t>Harbor</a:t>
            </a:r>
            <a:r>
              <a:rPr lang="nl-NL" dirty="0" smtClean="0"/>
              <a:t>)</a:t>
            </a:r>
          </a:p>
          <a:p>
            <a:pPr>
              <a:buNone/>
            </a:pPr>
            <a:endParaRPr lang="nl-NL" dirty="0" smtClean="0"/>
          </a:p>
          <a:p>
            <a:pPr>
              <a:buNone/>
            </a:pPr>
            <a:r>
              <a:rPr lang="nl-NL" dirty="0" smtClean="0"/>
              <a:t>	</a:t>
            </a:r>
            <a:r>
              <a:rPr lang="nl-NL" i="1" dirty="0" smtClean="0"/>
              <a:t>Wat was Japan ook al weer van Duitsland??</a:t>
            </a:r>
          </a:p>
          <a:p>
            <a:pPr>
              <a:buNone/>
            </a:pPr>
            <a:endParaRPr lang="nl-NL" dirty="0" smtClean="0"/>
          </a:p>
          <a:p>
            <a:pPr>
              <a:buNone/>
            </a:pPr>
            <a:r>
              <a:rPr lang="nl-NL" dirty="0" smtClean="0"/>
              <a:t>	</a:t>
            </a:r>
            <a:r>
              <a:rPr lang="nl-NL" b="1" dirty="0" smtClean="0"/>
              <a:t>Bondgenoot van de </a:t>
            </a:r>
            <a:r>
              <a:rPr lang="nl-NL" b="1" dirty="0" err="1" smtClean="0"/>
              <a:t>Asmogendheden</a:t>
            </a:r>
            <a:r>
              <a:rPr lang="nl-NL" b="1" dirty="0" smtClean="0"/>
              <a:t>…</a:t>
            </a:r>
          </a:p>
          <a:p>
            <a:pPr>
              <a:buNone/>
            </a:pPr>
            <a:endParaRPr lang="nl-NL" dirty="0" smtClean="0"/>
          </a:p>
          <a:p>
            <a:pPr>
              <a:buNone/>
            </a:pPr>
            <a:r>
              <a:rPr lang="nl-NL" dirty="0" smtClean="0"/>
              <a:t>	Dus: VS ook in oorlog met Duitsland!</a:t>
            </a:r>
            <a:endParaRPr lang="nl-NL" dirty="0"/>
          </a:p>
        </p:txBody>
      </p:sp>
      <p:pic>
        <p:nvPicPr>
          <p:cNvPr id="2050" name="Picture 2" descr="http://www.history.navy.mil/photos/images/g10000/g19930.jpg"/>
          <p:cNvPicPr>
            <a:picLocks noChangeAspect="1" noChangeArrowheads="1"/>
          </p:cNvPicPr>
          <p:nvPr/>
        </p:nvPicPr>
        <p:blipFill>
          <a:blip r:embed="rId2" cstate="print"/>
          <a:srcRect/>
          <a:stretch>
            <a:fillRect/>
          </a:stretch>
        </p:blipFill>
        <p:spPr bwMode="auto">
          <a:xfrm>
            <a:off x="1259632" y="188640"/>
            <a:ext cx="7128792" cy="5974047"/>
          </a:xfrm>
          <a:prstGeom prst="rect">
            <a:avLst/>
          </a:prstGeom>
          <a:noFill/>
        </p:spPr>
      </p:pic>
      <p:pic>
        <p:nvPicPr>
          <p:cNvPr id="2052" name="Picture 4" descr="File:CV09 Essex USG-80-G-273032-.jpg">
            <a:hlinkClick r:id="rId3"/>
          </p:cNvPr>
          <p:cNvPicPr>
            <a:picLocks noChangeAspect="1" noChangeArrowheads="1"/>
          </p:cNvPicPr>
          <p:nvPr/>
        </p:nvPicPr>
        <p:blipFill>
          <a:blip r:embed="rId4" cstate="print"/>
          <a:srcRect/>
          <a:stretch>
            <a:fillRect/>
          </a:stretch>
        </p:blipFill>
        <p:spPr bwMode="auto">
          <a:xfrm>
            <a:off x="1331640" y="476672"/>
            <a:ext cx="7231928" cy="567804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5"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p:cTn id="20"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23"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4" presetClass="entr" presetSubtype="0" accel="100000" fill="hold" nodeType="clickEffect">
                                  <p:stCondLst>
                                    <p:cond delay="0"/>
                                  </p:stCondLst>
                                  <p:childTnLst>
                                    <p:set>
                                      <p:cBhvr>
                                        <p:cTn id="31" dur="1" fill="hold">
                                          <p:stCondLst>
                                            <p:cond delay="0"/>
                                          </p:stCondLst>
                                        </p:cTn>
                                        <p:tgtEl>
                                          <p:spTgt spid="2050"/>
                                        </p:tgtEl>
                                        <p:attrNameLst>
                                          <p:attrName>style.visibility</p:attrName>
                                        </p:attrNameLst>
                                      </p:cBhvr>
                                      <p:to>
                                        <p:strVal val="visible"/>
                                      </p:to>
                                    </p:set>
                                    <p:anim calcmode="lin" valueType="num">
                                      <p:cBhvr>
                                        <p:cTn id="32" dur="500" fill="hold"/>
                                        <p:tgtEl>
                                          <p:spTgt spid="2050"/>
                                        </p:tgtEl>
                                        <p:attrNameLst>
                                          <p:attrName>ppt_w</p:attrName>
                                        </p:attrNameLst>
                                      </p:cBhvr>
                                      <p:tavLst>
                                        <p:tav tm="0">
                                          <p:val>
                                            <p:strVal val="#ppt_w*0.05"/>
                                          </p:val>
                                        </p:tav>
                                        <p:tav tm="100000">
                                          <p:val>
                                            <p:strVal val="#ppt_w"/>
                                          </p:val>
                                        </p:tav>
                                      </p:tavLst>
                                    </p:anim>
                                    <p:anim calcmode="lin" valueType="num">
                                      <p:cBhvr>
                                        <p:cTn id="33" dur="500" fill="hold"/>
                                        <p:tgtEl>
                                          <p:spTgt spid="2050"/>
                                        </p:tgtEl>
                                        <p:attrNameLst>
                                          <p:attrName>ppt_h</p:attrName>
                                        </p:attrNameLst>
                                      </p:cBhvr>
                                      <p:tavLst>
                                        <p:tav tm="0">
                                          <p:val>
                                            <p:strVal val="#ppt_h"/>
                                          </p:val>
                                        </p:tav>
                                        <p:tav tm="100000">
                                          <p:val>
                                            <p:strVal val="#ppt_h"/>
                                          </p:val>
                                        </p:tav>
                                      </p:tavLst>
                                    </p:anim>
                                    <p:anim calcmode="lin" valueType="num">
                                      <p:cBhvr>
                                        <p:cTn id="34" dur="500" fill="hold"/>
                                        <p:tgtEl>
                                          <p:spTgt spid="2050"/>
                                        </p:tgtEl>
                                        <p:attrNameLst>
                                          <p:attrName>ppt_x</p:attrName>
                                        </p:attrNameLst>
                                      </p:cBhvr>
                                      <p:tavLst>
                                        <p:tav tm="0">
                                          <p:val>
                                            <p:strVal val="#ppt_x-.2"/>
                                          </p:val>
                                        </p:tav>
                                        <p:tav tm="100000">
                                          <p:val>
                                            <p:strVal val="#ppt_x"/>
                                          </p:val>
                                        </p:tav>
                                      </p:tavLst>
                                    </p:anim>
                                    <p:anim calcmode="lin" valueType="num">
                                      <p:cBhvr>
                                        <p:cTn id="35" dur="500" fill="hold"/>
                                        <p:tgtEl>
                                          <p:spTgt spid="2050"/>
                                        </p:tgtEl>
                                        <p:attrNameLst>
                                          <p:attrName>ppt_y</p:attrName>
                                        </p:attrNameLst>
                                      </p:cBhvr>
                                      <p:tavLst>
                                        <p:tav tm="0">
                                          <p:val>
                                            <p:strVal val="#ppt_y"/>
                                          </p:val>
                                        </p:tav>
                                        <p:tav tm="100000">
                                          <p:val>
                                            <p:strVal val="#ppt_y"/>
                                          </p:val>
                                        </p:tav>
                                      </p:tavLst>
                                    </p:anim>
                                    <p:animEffect transition="in" filter="fade">
                                      <p:cBhvr>
                                        <p:cTn id="36" dur="500"/>
                                        <p:tgtEl>
                                          <p:spTgt spid="2050"/>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2052"/>
                                        </p:tgtEl>
                                        <p:attrNameLst>
                                          <p:attrName>style.visibility</p:attrName>
                                        </p:attrNameLst>
                                      </p:cBhvr>
                                      <p:to>
                                        <p:strVal val="visible"/>
                                      </p:to>
                                    </p:set>
                                    <p:animEffect transition="in" filter="blinds(horizontal)">
                                      <p:cBhvr>
                                        <p:cTn id="41" dur="500"/>
                                        <p:tgtEl>
                                          <p:spTgt spid="2052"/>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xit" presetSubtype="10" fill="hold" nodeType="clickEffect">
                                  <p:stCondLst>
                                    <p:cond delay="0"/>
                                  </p:stCondLst>
                                  <p:childTnLst>
                                    <p:animEffect transition="out" filter="blinds(horizontal)">
                                      <p:cBhvr>
                                        <p:cTn id="45" dur="500"/>
                                        <p:tgtEl>
                                          <p:spTgt spid="2050"/>
                                        </p:tgtEl>
                                      </p:cBhvr>
                                    </p:animEffect>
                                    <p:set>
                                      <p:cBhvr>
                                        <p:cTn id="46" dur="1" fill="hold">
                                          <p:stCondLst>
                                            <p:cond delay="499"/>
                                          </p:stCondLst>
                                        </p:cTn>
                                        <p:tgtEl>
                                          <p:spTgt spid="2050"/>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1" presetClass="exit" presetSubtype="0" fill="hold" nodeType="clickEffect">
                                  <p:stCondLst>
                                    <p:cond delay="0"/>
                                  </p:stCondLst>
                                  <p:childTnLst>
                                    <p:anim calcmode="discrete" valueType="str">
                                      <p:cBhvr>
                                        <p:cTn id="50" dur="1000"/>
                                        <p:tgtEl>
                                          <p:spTgt spid="2052"/>
                                        </p:tgtEl>
                                        <p:attrNameLst>
                                          <p:attrName>style.visibility</p:attrName>
                                        </p:attrNameLst>
                                      </p:cBhvr>
                                      <p:tavLst>
                                        <p:tav tm="0">
                                          <p:val>
                                            <p:strVal val="hidden"/>
                                          </p:val>
                                        </p:tav>
                                        <p:tav tm="50000">
                                          <p:val>
                                            <p:strVal val="visible"/>
                                          </p:val>
                                        </p:tav>
                                      </p:tavLst>
                                    </p:anim>
                                    <p:set>
                                      <p:cBhvr>
                                        <p:cTn id="51" dur="1" fill="hold">
                                          <p:stCondLst>
                                            <p:cond delay="999"/>
                                          </p:stCondLst>
                                        </p:cTn>
                                        <p:tgtEl>
                                          <p:spTgt spid="2052"/>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wipe(down)">
                                      <p:cBhvr>
                                        <p:cTn id="56" dur="580">
                                          <p:stCondLst>
                                            <p:cond delay="0"/>
                                          </p:stCondLst>
                                        </p:cTn>
                                        <p:tgtEl>
                                          <p:spTgt spid="3">
                                            <p:txEl>
                                              <p:pRg st="6" end="6"/>
                                            </p:txEl>
                                          </p:spTgt>
                                        </p:tgtEl>
                                      </p:cBhvr>
                                    </p:animEffect>
                                    <p:anim calcmode="lin" valueType="num">
                                      <p:cBhvr>
                                        <p:cTn id="57"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62" dur="26">
                                          <p:stCondLst>
                                            <p:cond delay="650"/>
                                          </p:stCondLst>
                                        </p:cTn>
                                        <p:tgtEl>
                                          <p:spTgt spid="3">
                                            <p:txEl>
                                              <p:pRg st="6" end="6"/>
                                            </p:txEl>
                                          </p:spTgt>
                                        </p:tgtEl>
                                      </p:cBhvr>
                                      <p:to x="100000" y="60000"/>
                                    </p:animScale>
                                    <p:animScale>
                                      <p:cBhvr>
                                        <p:cTn id="63" dur="166" decel="50000">
                                          <p:stCondLst>
                                            <p:cond delay="676"/>
                                          </p:stCondLst>
                                        </p:cTn>
                                        <p:tgtEl>
                                          <p:spTgt spid="3">
                                            <p:txEl>
                                              <p:pRg st="6" end="6"/>
                                            </p:txEl>
                                          </p:spTgt>
                                        </p:tgtEl>
                                      </p:cBhvr>
                                      <p:to x="100000" y="100000"/>
                                    </p:animScale>
                                    <p:animScale>
                                      <p:cBhvr>
                                        <p:cTn id="64" dur="26">
                                          <p:stCondLst>
                                            <p:cond delay="1312"/>
                                          </p:stCondLst>
                                        </p:cTn>
                                        <p:tgtEl>
                                          <p:spTgt spid="3">
                                            <p:txEl>
                                              <p:pRg st="6" end="6"/>
                                            </p:txEl>
                                          </p:spTgt>
                                        </p:tgtEl>
                                      </p:cBhvr>
                                      <p:to x="100000" y="80000"/>
                                    </p:animScale>
                                    <p:animScale>
                                      <p:cBhvr>
                                        <p:cTn id="65" dur="166" decel="50000">
                                          <p:stCondLst>
                                            <p:cond delay="1338"/>
                                          </p:stCondLst>
                                        </p:cTn>
                                        <p:tgtEl>
                                          <p:spTgt spid="3">
                                            <p:txEl>
                                              <p:pRg st="6" end="6"/>
                                            </p:txEl>
                                          </p:spTgt>
                                        </p:tgtEl>
                                      </p:cBhvr>
                                      <p:to x="100000" y="100000"/>
                                    </p:animScale>
                                    <p:animScale>
                                      <p:cBhvr>
                                        <p:cTn id="66" dur="26">
                                          <p:stCondLst>
                                            <p:cond delay="1642"/>
                                          </p:stCondLst>
                                        </p:cTn>
                                        <p:tgtEl>
                                          <p:spTgt spid="3">
                                            <p:txEl>
                                              <p:pRg st="6" end="6"/>
                                            </p:txEl>
                                          </p:spTgt>
                                        </p:tgtEl>
                                      </p:cBhvr>
                                      <p:to x="100000" y="90000"/>
                                    </p:animScale>
                                    <p:animScale>
                                      <p:cBhvr>
                                        <p:cTn id="67" dur="166" decel="50000">
                                          <p:stCondLst>
                                            <p:cond delay="1668"/>
                                          </p:stCondLst>
                                        </p:cTn>
                                        <p:tgtEl>
                                          <p:spTgt spid="3">
                                            <p:txEl>
                                              <p:pRg st="6" end="6"/>
                                            </p:txEl>
                                          </p:spTgt>
                                        </p:tgtEl>
                                      </p:cBhvr>
                                      <p:to x="100000" y="100000"/>
                                    </p:animScale>
                                    <p:animScale>
                                      <p:cBhvr>
                                        <p:cTn id="68" dur="26">
                                          <p:stCondLst>
                                            <p:cond delay="1808"/>
                                          </p:stCondLst>
                                        </p:cTn>
                                        <p:tgtEl>
                                          <p:spTgt spid="3">
                                            <p:txEl>
                                              <p:pRg st="6" end="6"/>
                                            </p:txEl>
                                          </p:spTgt>
                                        </p:tgtEl>
                                      </p:cBhvr>
                                      <p:to x="100000" y="95000"/>
                                    </p:animScale>
                                    <p:animScale>
                                      <p:cBhvr>
                                        <p:cTn id="69" dur="166" decel="50000">
                                          <p:stCondLst>
                                            <p:cond delay="1834"/>
                                          </p:stCondLst>
                                        </p:cTn>
                                        <p:tgtEl>
                                          <p:spTgt spid="3">
                                            <p:txEl>
                                              <p:pRg st="6" end="6"/>
                                            </p:txEl>
                                          </p:spTgt>
                                        </p:tgtEl>
                                      </p:cBhvr>
                                      <p:to x="100000" y="100000"/>
                                    </p:animScale>
                                  </p:childTnLst>
                                </p:cTn>
                              </p:par>
                            </p:childTnLst>
                          </p:cTn>
                        </p:par>
                      </p:childTnLst>
                    </p:cTn>
                  </p:par>
                  <p:par>
                    <p:cTn id="70" fill="hold">
                      <p:stCondLst>
                        <p:cond delay="indefinite"/>
                      </p:stCondLst>
                      <p:childTnLst>
                        <p:par>
                          <p:cTn id="71" fill="hold">
                            <p:stCondLst>
                              <p:cond delay="0"/>
                            </p:stCondLst>
                            <p:childTnLst>
                              <p:par>
                                <p:cTn id="72" presetID="2" presetClass="emph" presetSubtype="0" nodeType="clickEffect">
                                  <p:stCondLst>
                                    <p:cond delay="0"/>
                                  </p:stCondLst>
                                  <p:childTnLst>
                                    <p:set>
                                      <p:cBhvr override="childStyle">
                                        <p:cTn id="73" dur="indefinite"/>
                                        <p:tgtEl>
                                          <p:spTgt spid="3">
                                            <p:txEl>
                                              <p:pRg st="6" end="6"/>
                                            </p:txEl>
                                          </p:spTgt>
                                        </p:tgtEl>
                                        <p:attrNameLst>
                                          <p:attrName>style.fontFamily</p:attrName>
                                        </p:attrNameLst>
                                      </p:cBhvr>
                                      <p:to>
                                        <p:strVal val="Times New Roma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u="sng" dirty="0" smtClean="0"/>
              <a:t>Het verloop (4): </a:t>
            </a:r>
            <a:endParaRPr lang="nl-NL" dirty="0"/>
          </a:p>
        </p:txBody>
      </p:sp>
      <p:sp>
        <p:nvSpPr>
          <p:cNvPr id="3" name="Tijdelijke aanduiding voor inhoud 2"/>
          <p:cNvSpPr>
            <a:spLocks noGrp="1"/>
          </p:cNvSpPr>
          <p:nvPr>
            <p:ph idx="1"/>
          </p:nvPr>
        </p:nvSpPr>
        <p:spPr/>
        <p:txBody>
          <a:bodyPr/>
          <a:lstStyle/>
          <a:p>
            <a:pPr>
              <a:buNone/>
            </a:pPr>
            <a:r>
              <a:rPr lang="nl-NL" b="1" u="sng" dirty="0" smtClean="0">
                <a:solidFill>
                  <a:srgbClr val="FF0000"/>
                </a:solidFill>
              </a:rPr>
              <a:t>Winter 1942 – 1943: </a:t>
            </a:r>
            <a:r>
              <a:rPr lang="nl-NL" dirty="0" smtClean="0"/>
              <a:t>Du verliezen bij Stalingrad</a:t>
            </a:r>
          </a:p>
          <a:p>
            <a:pPr>
              <a:buNone/>
            </a:pPr>
            <a:r>
              <a:rPr lang="nl-NL" sz="900" dirty="0" smtClean="0">
                <a:hlinkClick r:id="rId2"/>
              </a:rPr>
              <a:t>http://ineuropa.vpro.nl/programmas/36788896/afleveringen/39111650/?episode=39111650</a:t>
            </a:r>
            <a:endParaRPr lang="nl-NL" sz="900" dirty="0" smtClean="0"/>
          </a:p>
          <a:p>
            <a:pPr>
              <a:buNone/>
            </a:pPr>
            <a:r>
              <a:rPr lang="nl-NL" dirty="0" smtClean="0"/>
              <a:t> = ommekeer in de oorlog!</a:t>
            </a:r>
          </a:p>
          <a:p>
            <a:pPr>
              <a:buNone/>
            </a:pPr>
            <a:endParaRPr lang="nl-NL" dirty="0" smtClean="0"/>
          </a:p>
          <a:p>
            <a:pPr>
              <a:buNone/>
            </a:pPr>
            <a:r>
              <a:rPr lang="nl-NL" b="1" u="sng" dirty="0" smtClean="0">
                <a:solidFill>
                  <a:srgbClr val="FF0000"/>
                </a:solidFill>
              </a:rPr>
              <a:t>November / december 1943: </a:t>
            </a:r>
            <a:r>
              <a:rPr lang="nl-NL" i="1" dirty="0" smtClean="0"/>
              <a:t>‘conferentie van Teheran’ </a:t>
            </a:r>
            <a:r>
              <a:rPr lang="nl-NL" dirty="0" smtClean="0"/>
              <a:t>= (geheim) topoverleg tussen geallieerden + Russen</a:t>
            </a:r>
            <a:endParaRPr lang="nl-NL" dirty="0"/>
          </a:p>
        </p:txBody>
      </p:sp>
      <p:pic>
        <p:nvPicPr>
          <p:cNvPr id="31746" name="Picture 2" descr="Bestand:Tehran Conference, 1943.jpg">
            <a:hlinkClick r:id="rId3"/>
          </p:cNvPr>
          <p:cNvPicPr>
            <a:picLocks noChangeAspect="1" noChangeArrowheads="1"/>
          </p:cNvPicPr>
          <p:nvPr/>
        </p:nvPicPr>
        <p:blipFill>
          <a:blip r:embed="rId4" cstate="print"/>
          <a:srcRect/>
          <a:stretch>
            <a:fillRect/>
          </a:stretch>
        </p:blipFill>
        <p:spPr bwMode="auto">
          <a:xfrm>
            <a:off x="883905" y="1417638"/>
            <a:ext cx="7376190" cy="5995790"/>
          </a:xfrm>
          <a:prstGeom prst="rect">
            <a:avLst/>
          </a:prstGeom>
          <a:noFill/>
        </p:spPr>
      </p:pic>
      <p:sp>
        <p:nvSpPr>
          <p:cNvPr id="5" name="Stroomdiagram: Proces 4"/>
          <p:cNvSpPr/>
          <p:nvPr/>
        </p:nvSpPr>
        <p:spPr>
          <a:xfrm>
            <a:off x="1403648" y="692696"/>
            <a:ext cx="6336704" cy="6126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err="1" smtClean="0"/>
              <a:t>Stalin</a:t>
            </a:r>
            <a:r>
              <a:rPr lang="nl-NL" dirty="0" smtClean="0"/>
              <a:t> (USSR)	    </a:t>
            </a:r>
            <a:r>
              <a:rPr lang="nl-NL" dirty="0" err="1" smtClean="0"/>
              <a:t>Roosevelt</a:t>
            </a:r>
            <a:r>
              <a:rPr lang="nl-NL" dirty="0" smtClean="0"/>
              <a:t> (USA)		   </a:t>
            </a:r>
            <a:r>
              <a:rPr lang="nl-NL" dirty="0" err="1" smtClean="0"/>
              <a:t>Churchill</a:t>
            </a:r>
            <a:r>
              <a:rPr lang="nl-NL" dirty="0" smtClean="0"/>
              <a:t> (GB)</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5"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2000"/>
                                        <p:tgtEl>
                                          <p:spTgt spid="3">
                                            <p:txEl>
                                              <p:pRg st="4" end="4"/>
                                            </p:txEl>
                                          </p:spTgt>
                                        </p:tgtEl>
                                      </p:cBhvr>
                                    </p:animEffect>
                                    <p:anim calcmode="lin" valueType="num">
                                      <p:cBhvr>
                                        <p:cTn id="29" dur="2000" fill="hold"/>
                                        <p:tgtEl>
                                          <p:spTgt spid="3">
                                            <p:txEl>
                                              <p:pRg st="4" end="4"/>
                                            </p:txEl>
                                          </p:spTgt>
                                        </p:tgtEl>
                                        <p:attrNameLst>
                                          <p:attrName>style.rotation</p:attrName>
                                        </p:attrNameLst>
                                      </p:cBhvr>
                                      <p:tavLst>
                                        <p:tav tm="0">
                                          <p:val>
                                            <p:fltVal val="720"/>
                                          </p:val>
                                        </p:tav>
                                        <p:tav tm="100000">
                                          <p:val>
                                            <p:fltVal val="0"/>
                                          </p:val>
                                        </p:tav>
                                      </p:tavLst>
                                    </p:anim>
                                    <p:anim calcmode="lin" valueType="num">
                                      <p:cBhvr>
                                        <p:cTn id="30"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1" dur="2000" fill="hold"/>
                                        <p:tgtEl>
                                          <p:spTgt spid="3">
                                            <p:txEl>
                                              <p:pRg st="4" end="4"/>
                                            </p:txEl>
                                          </p:spTgt>
                                        </p:tgtEl>
                                        <p:attrNameLst>
                                          <p:attrName>ppt_w</p:attrName>
                                        </p:attrNameLst>
                                      </p:cBhvr>
                                      <p:tavLst>
                                        <p:tav tm="0">
                                          <p:val>
                                            <p:fltVal val="0"/>
                                          </p:val>
                                        </p:tav>
                                        <p:tav tm="100000">
                                          <p:val>
                                            <p:strVal val="#ppt_w"/>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1746"/>
                                        </p:tgtEl>
                                        <p:attrNameLst>
                                          <p:attrName>style.visibility</p:attrName>
                                        </p:attrNameLst>
                                      </p:cBhvr>
                                      <p:to>
                                        <p:strVal val="visible"/>
                                      </p:to>
                                    </p:set>
                                    <p:anim calcmode="lin" valueType="num">
                                      <p:cBhvr additive="base">
                                        <p:cTn id="36" dur="500" fill="hold"/>
                                        <p:tgtEl>
                                          <p:spTgt spid="31746"/>
                                        </p:tgtEl>
                                        <p:attrNameLst>
                                          <p:attrName>ppt_x</p:attrName>
                                        </p:attrNameLst>
                                      </p:cBhvr>
                                      <p:tavLst>
                                        <p:tav tm="0">
                                          <p:val>
                                            <p:strVal val="#ppt_x"/>
                                          </p:val>
                                        </p:tav>
                                        <p:tav tm="100000">
                                          <p:val>
                                            <p:strVal val="#ppt_x"/>
                                          </p:val>
                                        </p:tav>
                                      </p:tavLst>
                                    </p:anim>
                                    <p:anim calcmode="lin" valueType="num">
                                      <p:cBhvr additive="base">
                                        <p:cTn id="37" dur="500" fill="hold"/>
                                        <p:tgtEl>
                                          <p:spTgt spid="3174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1"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770" decel="100000"/>
                                        <p:tgtEl>
                                          <p:spTgt spid="5"/>
                                        </p:tgtEl>
                                      </p:cBhvr>
                                    </p:animEffect>
                                    <p:animScale>
                                      <p:cBhvr>
                                        <p:cTn id="43" dur="770" decel="100000"/>
                                        <p:tgtEl>
                                          <p:spTgt spid="5"/>
                                        </p:tgtEl>
                                      </p:cBhvr>
                                      <p:from x="10000" y="10000"/>
                                      <p:to x="200000" y="450000"/>
                                    </p:animScale>
                                    <p:animScale>
                                      <p:cBhvr>
                                        <p:cTn id="44" dur="1230" accel="100000" fill="hold">
                                          <p:stCondLst>
                                            <p:cond delay="770"/>
                                          </p:stCondLst>
                                        </p:cTn>
                                        <p:tgtEl>
                                          <p:spTgt spid="5"/>
                                        </p:tgtEl>
                                      </p:cBhvr>
                                      <p:from x="200000" y="450000"/>
                                      <p:to x="100000" y="100000"/>
                                    </p:animScale>
                                    <p:set>
                                      <p:cBhvr>
                                        <p:cTn id="45" dur="770" fill="hold"/>
                                        <p:tgtEl>
                                          <p:spTgt spid="5"/>
                                        </p:tgtEl>
                                        <p:attrNameLst>
                                          <p:attrName>ppt_x</p:attrName>
                                        </p:attrNameLst>
                                      </p:cBhvr>
                                      <p:to>
                                        <p:strVal val="(0.5)"/>
                                      </p:to>
                                    </p:set>
                                    <p:anim from="(0.5)" to="(#ppt_x)" calcmode="lin" valueType="num">
                                      <p:cBhvr>
                                        <p:cTn id="46" dur="1230" accel="100000" fill="hold">
                                          <p:stCondLst>
                                            <p:cond delay="770"/>
                                          </p:stCondLst>
                                        </p:cTn>
                                        <p:tgtEl>
                                          <p:spTgt spid="5"/>
                                        </p:tgtEl>
                                        <p:attrNameLst>
                                          <p:attrName>ppt_x</p:attrName>
                                        </p:attrNameLst>
                                      </p:cBhvr>
                                    </p:anim>
                                    <p:set>
                                      <p:cBhvr>
                                        <p:cTn id="47" dur="770" fill="hold"/>
                                        <p:tgtEl>
                                          <p:spTgt spid="5"/>
                                        </p:tgtEl>
                                        <p:attrNameLst>
                                          <p:attrName>ppt_y</p:attrName>
                                        </p:attrNameLst>
                                      </p:cBhvr>
                                      <p:to>
                                        <p:strVal val="(#ppt_y+0.4)"/>
                                      </p:to>
                                    </p:set>
                                    <p:anim from="(#ppt_y+0.4)" to="(#ppt_y)" calcmode="lin" valueType="num">
                                      <p:cBhvr>
                                        <p:cTn id="48" dur="1230" accel="100000" fill="hold">
                                          <p:stCondLst>
                                            <p:cond delay="770"/>
                                          </p:stCondLst>
                                        </p:cTn>
                                        <p:tgtEl>
                                          <p:spTgt spid="5"/>
                                        </p:tgtEl>
                                        <p:attrNameLst>
                                          <p:attrName>ppt_y</p:attrName>
                                        </p:attrNameLst>
                                      </p:cBhvr>
                                    </p:anim>
                                  </p:childTnLst>
                                </p:cTn>
                              </p:par>
                            </p:childTnLst>
                          </p:cTn>
                        </p:par>
                      </p:childTnLst>
                    </p:cTn>
                  </p:par>
                  <p:par>
                    <p:cTn id="49" fill="hold">
                      <p:stCondLst>
                        <p:cond delay="indefinite"/>
                      </p:stCondLst>
                      <p:childTnLst>
                        <p:par>
                          <p:cTn id="50" fill="hold">
                            <p:stCondLst>
                              <p:cond delay="0"/>
                            </p:stCondLst>
                            <p:childTnLst>
                              <p:par>
                                <p:cTn id="51" presetID="37" presetClass="exit" presetSubtype="0" fill="hold" grpId="1" nodeType="clickEffect">
                                  <p:stCondLst>
                                    <p:cond delay="0"/>
                                  </p:stCondLst>
                                  <p:childTnLst>
                                    <p:animEffect transition="out" filter="fade">
                                      <p:cBhvr>
                                        <p:cTn id="52" dur="1000"/>
                                        <p:tgtEl>
                                          <p:spTgt spid="5"/>
                                        </p:tgtEl>
                                      </p:cBhvr>
                                    </p:animEffect>
                                    <p:anim calcmode="lin" valueType="num">
                                      <p:cBhvr>
                                        <p:cTn id="53" dur="1000"/>
                                        <p:tgtEl>
                                          <p:spTgt spid="5"/>
                                        </p:tgtEl>
                                        <p:attrNameLst>
                                          <p:attrName>ppt_x</p:attrName>
                                        </p:attrNameLst>
                                      </p:cBhvr>
                                      <p:tavLst>
                                        <p:tav tm="0">
                                          <p:val>
                                            <p:strVal val="ppt_x"/>
                                          </p:val>
                                        </p:tav>
                                        <p:tav tm="100000">
                                          <p:val>
                                            <p:strVal val="ppt_x"/>
                                          </p:val>
                                        </p:tav>
                                      </p:tavLst>
                                    </p:anim>
                                    <p:anim calcmode="lin" valueType="num">
                                      <p:cBhvr>
                                        <p:cTn id="54" dur="100" decel="100000"/>
                                        <p:tgtEl>
                                          <p:spTgt spid="5"/>
                                        </p:tgtEl>
                                        <p:attrNameLst>
                                          <p:attrName>ppt_y</p:attrName>
                                        </p:attrNameLst>
                                      </p:cBhvr>
                                      <p:tavLst>
                                        <p:tav tm="0">
                                          <p:val>
                                            <p:strVal val="ppt_y"/>
                                          </p:val>
                                        </p:tav>
                                        <p:tav tm="100000">
                                          <p:val>
                                            <p:strVal val="ppt_y-.03"/>
                                          </p:val>
                                        </p:tav>
                                      </p:tavLst>
                                    </p:anim>
                                    <p:anim calcmode="lin" valueType="num">
                                      <p:cBhvr>
                                        <p:cTn id="55" dur="900" accel="100000">
                                          <p:stCondLst>
                                            <p:cond delay="100"/>
                                          </p:stCondLst>
                                        </p:cTn>
                                        <p:tgtEl>
                                          <p:spTgt spid="5"/>
                                        </p:tgtEl>
                                        <p:attrNameLst>
                                          <p:attrName>ppt_y</p:attrName>
                                        </p:attrNameLst>
                                      </p:cBhvr>
                                      <p:tavLst>
                                        <p:tav tm="0">
                                          <p:val>
                                            <p:strVal val="ppt_y"/>
                                          </p:val>
                                        </p:tav>
                                        <p:tav tm="100000">
                                          <p:val>
                                            <p:strVal val="ppt_y+1"/>
                                          </p:val>
                                        </p:tav>
                                      </p:tavLst>
                                    </p:anim>
                                    <p:set>
                                      <p:cBhvr>
                                        <p:cTn id="56" dur="1" fill="hold">
                                          <p:stCondLst>
                                            <p:cond delay="999"/>
                                          </p:stCondLst>
                                        </p:cTn>
                                        <p:tgtEl>
                                          <p:spTgt spid="5"/>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48" presetClass="exit" presetSubtype="0" decel="50000" fill="hold" nodeType="clickEffect">
                                  <p:stCondLst>
                                    <p:cond delay="0"/>
                                  </p:stCondLst>
                                  <p:childTnLst>
                                    <p:anim calcmode="lin" valueType="num">
                                      <p:cBhvr>
                                        <p:cTn id="60" dur="1000"/>
                                        <p:tgtEl>
                                          <p:spTgt spid="31746"/>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61" dur="1000"/>
                                        <p:tgtEl>
                                          <p:spTgt spid="31746"/>
                                        </p:tgtEl>
                                        <p:attrNameLst>
                                          <p:attrName>ppt_x</p:attrName>
                                        </p:attrNameLst>
                                      </p:cBhvr>
                                      <p:tavLst>
                                        <p:tav tm="0">
                                          <p:val>
                                            <p:strVal val="ppt_x"/>
                                          </p:val>
                                        </p:tav>
                                        <p:tav tm="50000">
                                          <p:val>
                                            <p:fltVal val="0.95"/>
                                          </p:val>
                                        </p:tav>
                                        <p:tav tm="100000">
                                          <p:val>
                                            <p:fltVal val="-1"/>
                                          </p:val>
                                        </p:tav>
                                      </p:tavLst>
                                    </p:anim>
                                    <p:anim calcmode="lin" valueType="num">
                                      <p:cBhvr>
                                        <p:cTn id="62" dur="1000"/>
                                        <p:tgtEl>
                                          <p:spTgt spid="31746"/>
                                        </p:tgtEl>
                                        <p:attrNameLst>
                                          <p:attrName>ppt_y</p:attrName>
                                        </p:attrNameLst>
                                      </p:cBhvr>
                                      <p:tavLst>
                                        <p:tav tm="0">
                                          <p:val>
                                            <p:strVal val="ppt_y"/>
                                          </p:val>
                                        </p:tav>
                                        <p:tav tm="100000">
                                          <p:val>
                                            <p:strVal val="ppt_y"/>
                                          </p:val>
                                        </p:tav>
                                      </p:tavLst>
                                    </p:anim>
                                    <p:animEffect transition="out" filter="fade">
                                      <p:cBhvr>
                                        <p:cTn id="63" dur="1000"/>
                                        <p:tgtEl>
                                          <p:spTgt spid="31746"/>
                                        </p:tgtEl>
                                      </p:cBhvr>
                                    </p:animEffect>
                                    <p:set>
                                      <p:cBhvr>
                                        <p:cTn id="64" dur="1" fill="hold">
                                          <p:stCondLst>
                                            <p:cond delay="999"/>
                                          </p:stCondLst>
                                        </p:cTn>
                                        <p:tgtEl>
                                          <p:spTgt spid="317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u="sng" dirty="0" smtClean="0"/>
              <a:t>Conferentie van Teheran (1943): </a:t>
            </a:r>
            <a:endParaRPr lang="nl-NL" b="1" u="sng" dirty="0"/>
          </a:p>
        </p:txBody>
      </p:sp>
      <p:sp>
        <p:nvSpPr>
          <p:cNvPr id="3" name="Tijdelijke aanduiding voor inhoud 2"/>
          <p:cNvSpPr>
            <a:spLocks noGrp="1"/>
          </p:cNvSpPr>
          <p:nvPr>
            <p:ph idx="4294967295"/>
          </p:nvPr>
        </p:nvSpPr>
        <p:spPr>
          <a:xfrm>
            <a:off x="0" y="1600200"/>
            <a:ext cx="8229600" cy="4525963"/>
          </a:xfrm>
        </p:spPr>
        <p:txBody>
          <a:bodyPr/>
          <a:lstStyle/>
          <a:p>
            <a:pPr>
              <a:buNone/>
            </a:pPr>
            <a:endParaRPr lang="nl-NL" dirty="0" smtClean="0"/>
          </a:p>
          <a:p>
            <a:pPr>
              <a:buNone/>
            </a:pPr>
            <a:endParaRPr lang="nl-NL" dirty="0" smtClean="0"/>
          </a:p>
        </p:txBody>
      </p:sp>
      <p:pic>
        <p:nvPicPr>
          <p:cNvPr id="32770" name="Picture 2" descr="http://www.rozanehmagazine.com/NoveDec05/Pic43-Tehran.jpg"/>
          <p:cNvPicPr>
            <a:picLocks noChangeAspect="1" noChangeArrowheads="1"/>
          </p:cNvPicPr>
          <p:nvPr/>
        </p:nvPicPr>
        <p:blipFill>
          <a:blip r:embed="rId2" cstate="print"/>
          <a:srcRect/>
          <a:stretch>
            <a:fillRect/>
          </a:stretch>
        </p:blipFill>
        <p:spPr bwMode="auto">
          <a:xfrm>
            <a:off x="648740" y="1628800"/>
            <a:ext cx="7883700" cy="4923290"/>
          </a:xfrm>
          <a:prstGeom prst="rect">
            <a:avLst/>
          </a:prstGeom>
          <a:noFill/>
        </p:spPr>
      </p:pic>
      <p:sp>
        <p:nvSpPr>
          <p:cNvPr id="5" name="Ovale toelichting 4"/>
          <p:cNvSpPr/>
          <p:nvPr/>
        </p:nvSpPr>
        <p:spPr>
          <a:xfrm>
            <a:off x="-252536" y="1268760"/>
            <a:ext cx="2376264" cy="1800200"/>
          </a:xfrm>
          <a:prstGeom prst="wedgeEllipseCallout">
            <a:avLst>
              <a:gd name="adj1" fmla="val 18225"/>
              <a:gd name="adj2" fmla="val 778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Jullie laten mij alleen het vuile werk opknappen. Jullie vechten niet!</a:t>
            </a:r>
            <a:endParaRPr lang="nl-NL" dirty="0"/>
          </a:p>
        </p:txBody>
      </p:sp>
      <p:sp>
        <p:nvSpPr>
          <p:cNvPr id="6" name="Ovale toelichting 5"/>
          <p:cNvSpPr/>
          <p:nvPr/>
        </p:nvSpPr>
        <p:spPr>
          <a:xfrm>
            <a:off x="4283968" y="1124744"/>
            <a:ext cx="3312368" cy="1728192"/>
          </a:xfrm>
          <a:prstGeom prst="wedgeEllipseCallout">
            <a:avLst>
              <a:gd name="adj1" fmla="val 15538"/>
              <a:gd name="adj2" fmla="val 931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Okay…</a:t>
            </a:r>
          </a:p>
          <a:p>
            <a:pPr algn="ctr"/>
            <a:r>
              <a:rPr lang="nl-NL" dirty="0" smtClean="0"/>
              <a:t>Er komt een westelijk front tegen DU in vorm van een invasie in FR. </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u="sng" dirty="0" smtClean="0"/>
              <a:t>Het verloop (5): </a:t>
            </a:r>
            <a:endParaRPr lang="nl-NL" dirty="0"/>
          </a:p>
        </p:txBody>
      </p:sp>
      <p:sp>
        <p:nvSpPr>
          <p:cNvPr id="3" name="Tijdelijke aanduiding voor inhoud 2"/>
          <p:cNvSpPr>
            <a:spLocks noGrp="1"/>
          </p:cNvSpPr>
          <p:nvPr>
            <p:ph idx="1"/>
          </p:nvPr>
        </p:nvSpPr>
        <p:spPr/>
        <p:txBody>
          <a:bodyPr/>
          <a:lstStyle/>
          <a:p>
            <a:pPr>
              <a:buNone/>
            </a:pPr>
            <a:r>
              <a:rPr lang="nl-NL" b="1" u="sng" dirty="0" smtClean="0">
                <a:solidFill>
                  <a:srgbClr val="FF0000"/>
                </a:solidFill>
              </a:rPr>
              <a:t>6 juni 1944</a:t>
            </a:r>
            <a:r>
              <a:rPr lang="nl-NL" dirty="0" smtClean="0"/>
              <a:t>: </a:t>
            </a:r>
            <a:r>
              <a:rPr lang="nl-NL" dirty="0" err="1" smtClean="0"/>
              <a:t>D-Day</a:t>
            </a:r>
            <a:r>
              <a:rPr lang="nl-NL" dirty="0" smtClean="0"/>
              <a:t> (</a:t>
            </a:r>
            <a:r>
              <a:rPr lang="nl-NL" dirty="0" err="1" smtClean="0"/>
              <a:t>Decision</a:t>
            </a:r>
            <a:r>
              <a:rPr lang="nl-NL" dirty="0" smtClean="0"/>
              <a:t> </a:t>
            </a:r>
            <a:r>
              <a:rPr lang="nl-NL" dirty="0" err="1" smtClean="0"/>
              <a:t>Day</a:t>
            </a:r>
            <a:r>
              <a:rPr lang="nl-NL" dirty="0" smtClean="0"/>
              <a:t>)</a:t>
            </a:r>
          </a:p>
          <a:p>
            <a:pPr>
              <a:buNone/>
            </a:pPr>
            <a:endParaRPr lang="nl-NL" dirty="0" smtClean="0"/>
          </a:p>
          <a:p>
            <a:pPr lvl="2">
              <a:buFont typeface="Wingdings" pitchFamily="2" charset="2"/>
              <a:buChar char="à"/>
            </a:pPr>
            <a:r>
              <a:rPr lang="nl-NL" dirty="0" smtClean="0">
                <a:sym typeface="Wingdings" pitchFamily="2" charset="2"/>
              </a:rPr>
              <a:t>Geallieerde troepen landen in </a:t>
            </a:r>
            <a:r>
              <a:rPr lang="nl-NL" dirty="0" err="1" smtClean="0">
                <a:sym typeface="Wingdings" pitchFamily="2" charset="2"/>
              </a:rPr>
              <a:t>Normandie</a:t>
            </a:r>
            <a:r>
              <a:rPr lang="nl-NL" dirty="0" smtClean="0">
                <a:sym typeface="Wingdings" pitchFamily="2" charset="2"/>
              </a:rPr>
              <a:t>…</a:t>
            </a:r>
          </a:p>
          <a:p>
            <a:pPr>
              <a:buFont typeface="Wingdings" pitchFamily="2" charset="2"/>
              <a:buChar char="à"/>
            </a:pPr>
            <a:endParaRPr lang="nl-NL" dirty="0" smtClean="0">
              <a:sym typeface="Wingdings" pitchFamily="2" charset="2"/>
            </a:endParaRPr>
          </a:p>
          <a:p>
            <a:pPr>
              <a:buNone/>
            </a:pPr>
            <a:r>
              <a:rPr lang="nl-NL" dirty="0" smtClean="0">
                <a:sym typeface="Wingdings" pitchFamily="2" charset="2"/>
              </a:rPr>
              <a:t> </a:t>
            </a:r>
          </a:p>
          <a:p>
            <a:pPr>
              <a:buFont typeface="Wingdings" pitchFamily="2" charset="2"/>
              <a:buChar char="à"/>
            </a:pPr>
            <a:endParaRPr lang="nl-NL" dirty="0" smtClean="0"/>
          </a:p>
          <a:p>
            <a:pPr>
              <a:buNone/>
            </a:pPr>
            <a:endParaRPr lang="nl-NL" dirty="0" smtClean="0"/>
          </a:p>
        </p:txBody>
      </p:sp>
      <p:pic>
        <p:nvPicPr>
          <p:cNvPr id="33794" name="Picture 2" descr="http://www.deweerijs.nl/net8/geschiedenis/images/invasie.gif"/>
          <p:cNvPicPr>
            <a:picLocks noChangeAspect="1" noChangeArrowheads="1"/>
          </p:cNvPicPr>
          <p:nvPr/>
        </p:nvPicPr>
        <p:blipFill>
          <a:blip r:embed="rId2" cstate="print"/>
          <a:srcRect/>
          <a:stretch>
            <a:fillRect/>
          </a:stretch>
        </p:blipFill>
        <p:spPr bwMode="auto">
          <a:xfrm>
            <a:off x="611560" y="1196752"/>
            <a:ext cx="7344816" cy="4774130"/>
          </a:xfrm>
          <a:prstGeom prst="rect">
            <a:avLst/>
          </a:prstGeom>
          <a:noFill/>
        </p:spPr>
      </p:pic>
      <p:pic>
        <p:nvPicPr>
          <p:cNvPr id="33796" name="Picture 4" descr="http://www.deweerijs.nl/net8/geschiedenis/images/d_day_04_gross.jpg"/>
          <p:cNvPicPr>
            <a:picLocks noChangeAspect="1" noChangeArrowheads="1"/>
          </p:cNvPicPr>
          <p:nvPr/>
        </p:nvPicPr>
        <p:blipFill>
          <a:blip r:embed="rId3" cstate="print"/>
          <a:srcRect/>
          <a:stretch>
            <a:fillRect/>
          </a:stretch>
        </p:blipFill>
        <p:spPr bwMode="auto">
          <a:xfrm>
            <a:off x="611560" y="1196752"/>
            <a:ext cx="7632848" cy="502241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nodeType="clickEffect">
                                  <p:stCondLst>
                                    <p:cond delay="0"/>
                                  </p:stCondLst>
                                  <p:iterate type="lt">
                                    <p:tmPct val="0"/>
                                  </p:iterate>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28" presetClass="emph" presetSubtype="0" fill="hold" nodeType="clickEffect">
                                  <p:stCondLst>
                                    <p:cond delay="0"/>
                                  </p:stCondLst>
                                  <p:iterate type="lt">
                                    <p:tmPct val="10000"/>
                                  </p:iterate>
                                  <p:childTnLst>
                                    <p:animClr clrSpc="rgb" dir="cw">
                                      <p:cBhvr override="childStyle">
                                        <p:cTn id="20" dur="500" fill="hold"/>
                                        <p:tgtEl>
                                          <p:spTgt spid="3">
                                            <p:txEl>
                                              <p:pRg st="2" end="2"/>
                                            </p:txEl>
                                          </p:spTgt>
                                        </p:tgtEl>
                                        <p:attrNameLst>
                                          <p:attrName>style.color</p:attrName>
                                        </p:attrNameLst>
                                      </p:cBhvr>
                                      <p:to>
                                        <a:srgbClr val="373BD7"/>
                                      </p:to>
                                    </p:animClr>
                                    <p:animClr clrSpc="rgb" dir="cw">
                                      <p:cBhvr>
                                        <p:cTn id="21" dur="500" fill="hold"/>
                                        <p:tgtEl>
                                          <p:spTgt spid="3">
                                            <p:txEl>
                                              <p:pRg st="2" end="2"/>
                                            </p:txEl>
                                          </p:spTgt>
                                        </p:tgtEl>
                                        <p:attrNameLst>
                                          <p:attrName>fillcolor</p:attrName>
                                        </p:attrNameLst>
                                      </p:cBhvr>
                                      <p:to>
                                        <a:srgbClr val="373BD7"/>
                                      </p:to>
                                    </p:animClr>
                                    <p:set>
                                      <p:cBhvr>
                                        <p:cTn id="22" dur="500" fill="hold"/>
                                        <p:tgtEl>
                                          <p:spTgt spid="3">
                                            <p:txEl>
                                              <p:pRg st="2" end="2"/>
                                            </p:txEl>
                                          </p:spTgt>
                                        </p:tgtEl>
                                        <p:attrNameLst>
                                          <p:attrName>fill.type</p:attrName>
                                        </p:attrNameLst>
                                      </p:cBhvr>
                                      <p:to>
                                        <p:strVal val="solid"/>
                                      </p:to>
                                    </p:set>
                                    <p:anim to="1.5" calcmode="lin" valueType="num">
                                      <p:cBhvr override="childStyle">
                                        <p:cTn id="23" dur="500" fill="hold"/>
                                        <p:tgtEl>
                                          <p:spTgt spid="3">
                                            <p:txEl>
                                              <p:pRg st="2" end="2"/>
                                            </p:txEl>
                                          </p:spTgt>
                                        </p:tgtEl>
                                        <p:attrNameLst>
                                          <p:attrName>style.fontSize</p:attrName>
                                        </p:attrNameLst>
                                      </p:cBhvr>
                                    </p:anim>
                                  </p:childTnLst>
                                </p:cTn>
                              </p:par>
                            </p:childTnLst>
                          </p:cTn>
                        </p:par>
                      </p:childTnLst>
                    </p:cTn>
                  </p:par>
                  <p:par>
                    <p:cTn id="24" fill="hold">
                      <p:stCondLst>
                        <p:cond delay="indefinite"/>
                      </p:stCondLst>
                      <p:childTnLst>
                        <p:par>
                          <p:cTn id="25" fill="hold">
                            <p:stCondLst>
                              <p:cond delay="0"/>
                            </p:stCondLst>
                            <p:childTnLst>
                              <p:par>
                                <p:cTn id="26" presetID="35" presetClass="entr" presetSubtype="0" fill="hold" nodeType="clickEffect">
                                  <p:stCondLst>
                                    <p:cond delay="0"/>
                                  </p:stCondLst>
                                  <p:childTnLst>
                                    <p:set>
                                      <p:cBhvr>
                                        <p:cTn id="27" dur="1" fill="hold">
                                          <p:stCondLst>
                                            <p:cond delay="0"/>
                                          </p:stCondLst>
                                        </p:cTn>
                                        <p:tgtEl>
                                          <p:spTgt spid="33794"/>
                                        </p:tgtEl>
                                        <p:attrNameLst>
                                          <p:attrName>style.visibility</p:attrName>
                                        </p:attrNameLst>
                                      </p:cBhvr>
                                      <p:to>
                                        <p:strVal val="visible"/>
                                      </p:to>
                                    </p:set>
                                    <p:animEffect transition="in" filter="fade">
                                      <p:cBhvr>
                                        <p:cTn id="28" dur="2000"/>
                                        <p:tgtEl>
                                          <p:spTgt spid="33794"/>
                                        </p:tgtEl>
                                      </p:cBhvr>
                                    </p:animEffect>
                                    <p:anim calcmode="lin" valueType="num">
                                      <p:cBhvr>
                                        <p:cTn id="29" dur="2000" fill="hold"/>
                                        <p:tgtEl>
                                          <p:spTgt spid="33794"/>
                                        </p:tgtEl>
                                        <p:attrNameLst>
                                          <p:attrName>style.rotation</p:attrName>
                                        </p:attrNameLst>
                                      </p:cBhvr>
                                      <p:tavLst>
                                        <p:tav tm="0">
                                          <p:val>
                                            <p:fltVal val="720"/>
                                          </p:val>
                                        </p:tav>
                                        <p:tav tm="100000">
                                          <p:val>
                                            <p:fltVal val="0"/>
                                          </p:val>
                                        </p:tav>
                                      </p:tavLst>
                                    </p:anim>
                                    <p:anim calcmode="lin" valueType="num">
                                      <p:cBhvr>
                                        <p:cTn id="30" dur="2000" fill="hold"/>
                                        <p:tgtEl>
                                          <p:spTgt spid="33794"/>
                                        </p:tgtEl>
                                        <p:attrNameLst>
                                          <p:attrName>ppt_h</p:attrName>
                                        </p:attrNameLst>
                                      </p:cBhvr>
                                      <p:tavLst>
                                        <p:tav tm="0">
                                          <p:val>
                                            <p:fltVal val="0"/>
                                          </p:val>
                                        </p:tav>
                                        <p:tav tm="100000">
                                          <p:val>
                                            <p:strVal val="#ppt_h"/>
                                          </p:val>
                                        </p:tav>
                                      </p:tavLst>
                                    </p:anim>
                                    <p:anim calcmode="lin" valueType="num">
                                      <p:cBhvr>
                                        <p:cTn id="31" dur="2000" fill="hold"/>
                                        <p:tgtEl>
                                          <p:spTgt spid="33794"/>
                                        </p:tgtEl>
                                        <p:attrNameLst>
                                          <p:attrName>ppt_w</p:attrName>
                                        </p:attrNameLst>
                                      </p:cBhvr>
                                      <p:tavLst>
                                        <p:tav tm="0">
                                          <p:val>
                                            <p:fltVal val="0"/>
                                          </p:val>
                                        </p:tav>
                                        <p:tav tm="100000">
                                          <p:val>
                                            <p:strVal val="#ppt_w"/>
                                          </p:val>
                                        </p:tav>
                                      </p:tavLst>
                                    </p:anim>
                                  </p:childTnLst>
                                </p:cTn>
                              </p:par>
                            </p:childTnLst>
                          </p:cTn>
                        </p:par>
                      </p:childTnLst>
                    </p:cTn>
                  </p:par>
                  <p:par>
                    <p:cTn id="32" fill="hold">
                      <p:stCondLst>
                        <p:cond delay="indefinite"/>
                      </p:stCondLst>
                      <p:childTnLst>
                        <p:par>
                          <p:cTn id="33" fill="hold">
                            <p:stCondLst>
                              <p:cond delay="0"/>
                            </p:stCondLst>
                            <p:childTnLst>
                              <p:par>
                                <p:cTn id="34" presetID="51" presetClass="entr" presetSubtype="0" fill="hold" nodeType="clickEffect">
                                  <p:stCondLst>
                                    <p:cond delay="0"/>
                                  </p:stCondLst>
                                  <p:childTnLst>
                                    <p:set>
                                      <p:cBhvr>
                                        <p:cTn id="35" dur="1" fill="hold">
                                          <p:stCondLst>
                                            <p:cond delay="0"/>
                                          </p:stCondLst>
                                        </p:cTn>
                                        <p:tgtEl>
                                          <p:spTgt spid="33796"/>
                                        </p:tgtEl>
                                        <p:attrNameLst>
                                          <p:attrName>style.visibility</p:attrName>
                                        </p:attrNameLst>
                                      </p:cBhvr>
                                      <p:to>
                                        <p:strVal val="visible"/>
                                      </p:to>
                                    </p:set>
                                    <p:animEffect transition="in" filter="fade">
                                      <p:cBhvr>
                                        <p:cTn id="36" dur="770" decel="100000"/>
                                        <p:tgtEl>
                                          <p:spTgt spid="33796"/>
                                        </p:tgtEl>
                                      </p:cBhvr>
                                    </p:animEffect>
                                    <p:animScale>
                                      <p:cBhvr>
                                        <p:cTn id="37" dur="770" decel="100000"/>
                                        <p:tgtEl>
                                          <p:spTgt spid="33796"/>
                                        </p:tgtEl>
                                      </p:cBhvr>
                                      <p:from x="10000" y="10000"/>
                                      <p:to x="200000" y="450000"/>
                                    </p:animScale>
                                    <p:animScale>
                                      <p:cBhvr>
                                        <p:cTn id="38" dur="1230" accel="100000" fill="hold">
                                          <p:stCondLst>
                                            <p:cond delay="770"/>
                                          </p:stCondLst>
                                        </p:cTn>
                                        <p:tgtEl>
                                          <p:spTgt spid="33796"/>
                                        </p:tgtEl>
                                      </p:cBhvr>
                                      <p:from x="200000" y="450000"/>
                                      <p:to x="100000" y="100000"/>
                                    </p:animScale>
                                    <p:set>
                                      <p:cBhvr>
                                        <p:cTn id="39" dur="770" fill="hold"/>
                                        <p:tgtEl>
                                          <p:spTgt spid="33796"/>
                                        </p:tgtEl>
                                        <p:attrNameLst>
                                          <p:attrName>ppt_x</p:attrName>
                                        </p:attrNameLst>
                                      </p:cBhvr>
                                      <p:to>
                                        <p:strVal val="(0.5)"/>
                                      </p:to>
                                    </p:set>
                                    <p:anim from="(0.5)" to="(#ppt_x)" calcmode="lin" valueType="num">
                                      <p:cBhvr>
                                        <p:cTn id="40" dur="1230" accel="100000" fill="hold">
                                          <p:stCondLst>
                                            <p:cond delay="770"/>
                                          </p:stCondLst>
                                        </p:cTn>
                                        <p:tgtEl>
                                          <p:spTgt spid="33796"/>
                                        </p:tgtEl>
                                        <p:attrNameLst>
                                          <p:attrName>ppt_x</p:attrName>
                                        </p:attrNameLst>
                                      </p:cBhvr>
                                    </p:anim>
                                    <p:set>
                                      <p:cBhvr>
                                        <p:cTn id="41" dur="770" fill="hold"/>
                                        <p:tgtEl>
                                          <p:spTgt spid="33796"/>
                                        </p:tgtEl>
                                        <p:attrNameLst>
                                          <p:attrName>ppt_y</p:attrName>
                                        </p:attrNameLst>
                                      </p:cBhvr>
                                      <p:to>
                                        <p:strVal val="(#ppt_y+0.4)"/>
                                      </p:to>
                                    </p:set>
                                    <p:anim from="(#ppt_y+0.4)" to="(#ppt_y)" calcmode="lin" valueType="num">
                                      <p:cBhvr>
                                        <p:cTn id="42" dur="1230" accel="100000" fill="hold">
                                          <p:stCondLst>
                                            <p:cond delay="770"/>
                                          </p:stCondLst>
                                        </p:cTn>
                                        <p:tgtEl>
                                          <p:spTgt spid="3379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p:txBody>
          <a:bodyPr/>
          <a:lstStyle/>
          <a:p>
            <a:pPr eaLnBrk="1" hangingPunct="1"/>
            <a:r>
              <a:rPr lang="nl-NL" smtClean="0"/>
              <a:t>5 september 1944</a:t>
            </a:r>
          </a:p>
        </p:txBody>
      </p:sp>
      <p:sp>
        <p:nvSpPr>
          <p:cNvPr id="13315" name="Tijdelijke aanduiding voor inhoud 2"/>
          <p:cNvSpPr>
            <a:spLocks noGrp="1"/>
          </p:cNvSpPr>
          <p:nvPr>
            <p:ph idx="1"/>
          </p:nvPr>
        </p:nvSpPr>
        <p:spPr>
          <a:xfrm>
            <a:off x="179388" y="1844675"/>
            <a:ext cx="8964612" cy="4267200"/>
          </a:xfrm>
        </p:spPr>
        <p:txBody>
          <a:bodyPr/>
          <a:lstStyle/>
          <a:p>
            <a:pPr eaLnBrk="1" hangingPunct="1">
              <a:buFont typeface="Wingdings" pitchFamily="2" charset="2"/>
              <a:buNone/>
            </a:pPr>
            <a:endParaRPr lang="nl-NL" smtClean="0"/>
          </a:p>
          <a:p>
            <a:pPr eaLnBrk="1" hangingPunct="1">
              <a:buFont typeface="Wingdings" pitchFamily="2" charset="2"/>
              <a:buNone/>
            </a:pPr>
            <a:r>
              <a:rPr lang="nl-NL" sz="1800" i="1" smtClean="0"/>
              <a:t>	</a:t>
            </a:r>
            <a:endParaRPr lang="nl-NL" smtClean="0"/>
          </a:p>
        </p:txBody>
      </p:sp>
      <p:pic>
        <p:nvPicPr>
          <p:cNvPr id="13316" name="Picture 2" descr="http://www.niod.knaw.nl/content/beeldmateriaal/actueel/Wilhelmina%20open%20ogen.jpg"/>
          <p:cNvPicPr>
            <a:picLocks noChangeAspect="1" noChangeArrowheads="1"/>
          </p:cNvPicPr>
          <p:nvPr/>
        </p:nvPicPr>
        <p:blipFill>
          <a:blip r:embed="rId2" cstate="print"/>
          <a:srcRect/>
          <a:stretch>
            <a:fillRect/>
          </a:stretch>
        </p:blipFill>
        <p:spPr bwMode="auto">
          <a:xfrm>
            <a:off x="3333750" y="1773238"/>
            <a:ext cx="5810250" cy="4781550"/>
          </a:xfrm>
          <a:prstGeom prst="rect">
            <a:avLst/>
          </a:prstGeom>
          <a:noFill/>
          <a:ln w="9525">
            <a:noFill/>
            <a:miter lim="800000"/>
            <a:headEnd/>
            <a:tailEnd/>
          </a:ln>
        </p:spPr>
      </p:pic>
      <p:sp>
        <p:nvSpPr>
          <p:cNvPr id="5" name="Ovale toelichting 4"/>
          <p:cNvSpPr/>
          <p:nvPr/>
        </p:nvSpPr>
        <p:spPr>
          <a:xfrm>
            <a:off x="0" y="2060575"/>
            <a:ext cx="3635375" cy="4608513"/>
          </a:xfrm>
          <a:prstGeom prst="wedgeEllipseCallout">
            <a:avLst>
              <a:gd name="adj1" fmla="val 80383"/>
              <a:gd name="adj2" fmla="val -1774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1400" i="1" dirty="0"/>
          </a:p>
          <a:p>
            <a:pPr algn="ctr">
              <a:defRPr/>
            </a:pPr>
            <a:r>
              <a:rPr lang="nl-NL" sz="1400" i="1" dirty="0">
                <a:solidFill>
                  <a:srgbClr val="FFC000"/>
                </a:solidFill>
              </a:rPr>
              <a:t>RADIO ORANJE</a:t>
            </a:r>
          </a:p>
          <a:p>
            <a:pPr algn="ctr">
              <a:defRPr/>
            </a:pPr>
            <a:r>
              <a:rPr lang="nl-NL" sz="1400" i="1" dirty="0"/>
              <a:t>WILHELMINA: Leve het Vaderland! Nederland herrijst. De bevrijding is begonnen. Landgenoten. Er hangt veel af van uw rustige, ordelijke en eendrachtige houding in de komende dagen. Ik en mijn verantwoordelijke raadgevers hopen spoedig weer op vaderlandse bodem te zijn ten einde de leiding van ’s </a:t>
            </a:r>
            <a:r>
              <a:rPr lang="nl-NL" sz="1400" i="1" dirty="0" err="1"/>
              <a:t>lands</a:t>
            </a:r>
            <a:r>
              <a:rPr lang="nl-NL" sz="1400" i="1" dirty="0"/>
              <a:t> zaken weer op te nemen."</a:t>
            </a:r>
            <a:r>
              <a:rPr lang="nl-NL" sz="1400" baseline="30000" dirty="0">
                <a:hlinkClick r:id="" action="ppaction://hlinkfile"/>
              </a:rPr>
              <a:t>[10]</a:t>
            </a:r>
            <a:r>
              <a:rPr lang="nl-NL" sz="1400" dirty="0"/>
              <a:t/>
            </a:r>
            <a:br>
              <a:rPr lang="nl-NL" sz="1400" dirty="0"/>
            </a:br>
            <a:endParaRPr lang="nl-NL" sz="1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l"/>
            <a:r>
              <a:rPr lang="nl-NL" sz="3200" dirty="0" smtClean="0"/>
              <a:t>1929: Economische wereldcrisis</a:t>
            </a:r>
            <a:br>
              <a:rPr lang="nl-NL" sz="3200" dirty="0" smtClean="0"/>
            </a:br>
            <a:r>
              <a:rPr lang="nl-NL" sz="3200" dirty="0" smtClean="0"/>
              <a:t>‘De grote depressie’ </a:t>
            </a:r>
            <a:r>
              <a:rPr lang="nl-NL" sz="3200" dirty="0" smtClean="0">
                <a:sym typeface="Wingdings" pitchFamily="2" charset="2"/>
              </a:rPr>
              <a:t></a:t>
            </a:r>
            <a:r>
              <a:rPr lang="nl-NL" sz="3200" dirty="0" smtClean="0"/>
              <a:t> opkomst van </a:t>
            </a:r>
            <a:r>
              <a:rPr lang="nl-NL" sz="3200" b="1" dirty="0" smtClean="0"/>
              <a:t>extremistische partijen</a:t>
            </a:r>
            <a:endParaRPr lang="nl-NL" sz="3200" b="1" dirty="0"/>
          </a:p>
        </p:txBody>
      </p:sp>
      <p:sp>
        <p:nvSpPr>
          <p:cNvPr id="4" name="Tijdelijke aanduiding voor inhoud 3"/>
          <p:cNvSpPr>
            <a:spLocks noGrp="1"/>
          </p:cNvSpPr>
          <p:nvPr>
            <p:ph sz="half" idx="1"/>
          </p:nvPr>
        </p:nvSpPr>
        <p:spPr/>
        <p:txBody>
          <a:bodyPr>
            <a:normAutofit fontScale="77500" lnSpcReduction="20000"/>
          </a:bodyPr>
          <a:lstStyle/>
          <a:p>
            <a:pPr>
              <a:buNone/>
            </a:pPr>
            <a:r>
              <a:rPr lang="nl-NL" dirty="0" smtClean="0"/>
              <a:t>	</a:t>
            </a:r>
          </a:p>
          <a:p>
            <a:pPr>
              <a:buNone/>
            </a:pPr>
            <a:endParaRPr lang="nl-NL" dirty="0"/>
          </a:p>
          <a:p>
            <a:pPr>
              <a:buNone/>
            </a:pPr>
            <a:r>
              <a:rPr lang="nl-NL" dirty="0" smtClean="0"/>
              <a:t>	</a:t>
            </a:r>
            <a:r>
              <a:rPr lang="nl-NL" sz="3900" dirty="0" smtClean="0"/>
              <a:t>Communisme</a:t>
            </a:r>
          </a:p>
          <a:p>
            <a:pPr>
              <a:buNone/>
            </a:pPr>
            <a:r>
              <a:rPr lang="nl-NL" dirty="0" smtClean="0"/>
              <a:t>	</a:t>
            </a:r>
            <a:r>
              <a:rPr lang="nl-NL" i="1" dirty="0" smtClean="0"/>
              <a:t>Kenmerken:</a:t>
            </a:r>
          </a:p>
          <a:p>
            <a:pPr>
              <a:buFont typeface="Courier New" pitchFamily="49" charset="0"/>
              <a:buChar char="o"/>
            </a:pPr>
            <a:r>
              <a:rPr lang="nl-NL" dirty="0" smtClean="0"/>
              <a:t>Aanhangers Karl Marx</a:t>
            </a:r>
          </a:p>
          <a:p>
            <a:pPr>
              <a:buFont typeface="Courier New" pitchFamily="49" charset="0"/>
              <a:buChar char="o"/>
            </a:pPr>
            <a:r>
              <a:rPr lang="nl-NL" dirty="0" smtClean="0"/>
              <a:t>Streven: klasseloze samenleving</a:t>
            </a:r>
          </a:p>
          <a:p>
            <a:pPr>
              <a:buFont typeface="Courier New" pitchFamily="49" charset="0"/>
              <a:buChar char="o"/>
            </a:pPr>
            <a:r>
              <a:rPr lang="nl-NL" dirty="0" smtClean="0"/>
              <a:t>Alle productiemiddelen (grond, bedrijven) van de staat. </a:t>
            </a:r>
          </a:p>
          <a:p>
            <a:pPr>
              <a:buFont typeface="Courier New" pitchFamily="49" charset="0"/>
              <a:buChar char="o"/>
            </a:pPr>
            <a:r>
              <a:rPr lang="nl-NL" dirty="0" smtClean="0"/>
              <a:t>Voorbeeld = Sovjetunie</a:t>
            </a:r>
          </a:p>
          <a:p>
            <a:pPr>
              <a:buFont typeface="Courier New" pitchFamily="49" charset="0"/>
              <a:buChar char="o"/>
            </a:pPr>
            <a:r>
              <a:rPr lang="nl-NL" dirty="0" smtClean="0"/>
              <a:t>Veel aanhangers onder arbeiders</a:t>
            </a:r>
          </a:p>
        </p:txBody>
      </p:sp>
      <p:sp>
        <p:nvSpPr>
          <p:cNvPr id="5" name="Tijdelijke aanduiding voor inhoud 4"/>
          <p:cNvSpPr>
            <a:spLocks noGrp="1"/>
          </p:cNvSpPr>
          <p:nvPr>
            <p:ph sz="half" idx="2"/>
          </p:nvPr>
        </p:nvSpPr>
        <p:spPr>
          <a:xfrm>
            <a:off x="4648200" y="1600200"/>
            <a:ext cx="4316288" cy="4525963"/>
          </a:xfrm>
        </p:spPr>
        <p:txBody>
          <a:bodyPr>
            <a:normAutofit fontScale="77500" lnSpcReduction="20000"/>
          </a:bodyPr>
          <a:lstStyle/>
          <a:p>
            <a:pPr>
              <a:buNone/>
            </a:pPr>
            <a:r>
              <a:rPr lang="nl-NL" dirty="0" smtClean="0"/>
              <a:t>	</a:t>
            </a:r>
          </a:p>
          <a:p>
            <a:pPr>
              <a:buNone/>
            </a:pPr>
            <a:endParaRPr lang="nl-NL" dirty="0"/>
          </a:p>
          <a:p>
            <a:pPr>
              <a:buNone/>
            </a:pPr>
            <a:r>
              <a:rPr lang="nl-NL" dirty="0" smtClean="0"/>
              <a:t>	</a:t>
            </a:r>
            <a:r>
              <a:rPr lang="nl-NL" sz="3900" dirty="0" smtClean="0"/>
              <a:t>Nationaalsocialisme </a:t>
            </a:r>
          </a:p>
          <a:p>
            <a:pPr>
              <a:buNone/>
            </a:pPr>
            <a:r>
              <a:rPr lang="nl-NL" dirty="0"/>
              <a:t>	</a:t>
            </a:r>
            <a:r>
              <a:rPr lang="nl-NL" i="1" dirty="0" smtClean="0"/>
              <a:t>Kenmerken:</a:t>
            </a:r>
          </a:p>
          <a:p>
            <a:pPr>
              <a:buFont typeface="Courier New" pitchFamily="49" charset="0"/>
              <a:buChar char="o"/>
            </a:pPr>
            <a:r>
              <a:rPr lang="nl-NL" dirty="0" smtClean="0"/>
              <a:t>Aanhangers Adolf </a:t>
            </a:r>
            <a:r>
              <a:rPr lang="nl-NL" dirty="0" err="1" smtClean="0"/>
              <a:t>Hitler</a:t>
            </a:r>
            <a:endParaRPr lang="nl-NL" dirty="0" smtClean="0"/>
          </a:p>
          <a:p>
            <a:pPr>
              <a:buFont typeface="Courier New" pitchFamily="49" charset="0"/>
              <a:buChar char="o"/>
            </a:pPr>
            <a:r>
              <a:rPr lang="nl-NL" dirty="0" smtClean="0"/>
              <a:t>één sterke leider</a:t>
            </a:r>
          </a:p>
          <a:p>
            <a:pPr>
              <a:buFont typeface="Courier New" pitchFamily="49" charset="0"/>
              <a:buChar char="o"/>
            </a:pPr>
            <a:r>
              <a:rPr lang="nl-NL" dirty="0" smtClean="0"/>
              <a:t>zeer nationalistisch: eigen volk eerst.</a:t>
            </a:r>
          </a:p>
          <a:p>
            <a:pPr>
              <a:buFont typeface="Courier New" pitchFamily="49" charset="0"/>
              <a:buChar char="o"/>
            </a:pPr>
            <a:r>
              <a:rPr lang="nl-NL" dirty="0" smtClean="0"/>
              <a:t>Rassenleer </a:t>
            </a:r>
            <a:r>
              <a:rPr lang="nl-NL" dirty="0" smtClean="0">
                <a:sym typeface="Wingdings" pitchFamily="2" charset="2"/>
              </a:rPr>
              <a:t> </a:t>
            </a:r>
            <a:r>
              <a:rPr lang="nl-NL" dirty="0" smtClean="0">
                <a:solidFill>
                  <a:srgbClr val="FF0000"/>
                </a:solidFill>
                <a:sym typeface="Wingdings" pitchFamily="2" charset="2"/>
              </a:rPr>
              <a:t>antisemitisme</a:t>
            </a:r>
            <a:r>
              <a:rPr lang="nl-NL" dirty="0" smtClean="0">
                <a:sym typeface="Wingdings" pitchFamily="2" charset="2"/>
              </a:rPr>
              <a:t> (</a:t>
            </a:r>
            <a:r>
              <a:rPr lang="nl-NL" dirty="0" err="1" smtClean="0">
                <a:sym typeface="Wingdings" pitchFamily="2" charset="2"/>
              </a:rPr>
              <a:t>jodenhaat</a:t>
            </a:r>
            <a:r>
              <a:rPr lang="nl-NL" dirty="0" smtClean="0">
                <a:sym typeface="Wingdings" pitchFamily="2" charset="2"/>
              </a:rPr>
              <a:t>)</a:t>
            </a:r>
          </a:p>
          <a:p>
            <a:pPr>
              <a:buFont typeface="Courier New" pitchFamily="49" charset="0"/>
              <a:buChar char="o"/>
            </a:pPr>
            <a:r>
              <a:rPr lang="nl-NL" dirty="0" smtClean="0">
                <a:sym typeface="Wingdings" pitchFamily="2" charset="2"/>
              </a:rPr>
              <a:t>Veel aanhangers onder middenstanders, boeren en hoger personeel. </a:t>
            </a:r>
            <a:endParaRPr lang="nl-NL" dirty="0" smtClean="0"/>
          </a:p>
          <a:p>
            <a:pPr>
              <a:buNone/>
            </a:pPr>
            <a:endParaRPr lang="nl-NL" dirty="0"/>
          </a:p>
        </p:txBody>
      </p:sp>
      <p:sp>
        <p:nvSpPr>
          <p:cNvPr id="6" name="PIJL-LINKS en -RECHTS 5"/>
          <p:cNvSpPr/>
          <p:nvPr/>
        </p:nvSpPr>
        <p:spPr>
          <a:xfrm>
            <a:off x="3347864" y="5797304"/>
            <a:ext cx="2296272" cy="106069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Hekel aan elkaar</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p:txBody>
          <a:bodyPr>
            <a:normAutofit fontScale="90000"/>
          </a:bodyPr>
          <a:lstStyle/>
          <a:p>
            <a:pPr eaLnBrk="1" hangingPunct="1"/>
            <a:r>
              <a:rPr lang="nl-NL" smtClean="0"/>
              <a:t>September 1944: </a:t>
            </a:r>
            <a:br>
              <a:rPr lang="nl-NL" smtClean="0"/>
            </a:br>
            <a:r>
              <a:rPr lang="nl-NL" smtClean="0"/>
              <a:t>Operatie </a:t>
            </a:r>
            <a:r>
              <a:rPr lang="nl-NL" b="1" u="sng" smtClean="0"/>
              <a:t>Market Garden</a:t>
            </a:r>
          </a:p>
        </p:txBody>
      </p:sp>
      <p:sp>
        <p:nvSpPr>
          <p:cNvPr id="3" name="Tijdelijke aanduiding voor inhoud 2"/>
          <p:cNvSpPr>
            <a:spLocks noGrp="1"/>
          </p:cNvSpPr>
          <p:nvPr>
            <p:ph idx="1"/>
          </p:nvPr>
        </p:nvSpPr>
        <p:spPr/>
        <p:txBody>
          <a:bodyPr/>
          <a:lstStyle/>
          <a:p>
            <a:pPr eaLnBrk="1" hangingPunct="1"/>
            <a:r>
              <a:rPr lang="nl-NL" b="1" u="sng" smtClean="0"/>
              <a:t>Luchtlandingsoperatie</a:t>
            </a:r>
            <a:r>
              <a:rPr lang="nl-NL" smtClean="0"/>
              <a:t> van de geallieerden (VS, GB, POL) om Nederland te bevrijden van de Duitsers. </a:t>
            </a:r>
          </a:p>
          <a:p>
            <a:pPr eaLnBrk="1" hangingPunct="1"/>
            <a:r>
              <a:rPr lang="nl-NL" smtClean="0"/>
              <a:t>Uitkomst van deze operatie: mislukt! </a:t>
            </a:r>
            <a:r>
              <a:rPr lang="nl-NL" smtClean="0">
                <a:sym typeface="Wingdings" pitchFamily="2" charset="2"/>
              </a:rPr>
              <a:t> Duitsers handhaafden het gebied boven de rivieren. </a:t>
            </a:r>
            <a:endParaRPr lang="nl-NL" smtClean="0"/>
          </a:p>
          <a:p>
            <a:pPr eaLnBrk="1" hangingPunct="1">
              <a:buFont typeface="Wingdings" pitchFamily="2" charset="2"/>
              <a:buNone/>
            </a:pPr>
            <a:endParaRPr lang="nl-NL" smtClean="0"/>
          </a:p>
          <a:p>
            <a:pPr eaLnBrk="1" hangingPunct="1"/>
            <a:endParaRPr lang="nl-NL" smtClean="0"/>
          </a:p>
        </p:txBody>
      </p:sp>
      <p:pic>
        <p:nvPicPr>
          <p:cNvPr id="34818" name="Picture 2" descr="Bestand:Waves of paratroops land in Holland.jpg">
            <a:hlinkClick r:id="rId2"/>
          </p:cNvPr>
          <p:cNvPicPr>
            <a:picLocks noChangeAspect="1" noChangeArrowheads="1"/>
          </p:cNvPicPr>
          <p:nvPr/>
        </p:nvPicPr>
        <p:blipFill>
          <a:blip r:embed="rId3" cstate="print"/>
          <a:srcRect/>
          <a:stretch>
            <a:fillRect/>
          </a:stretch>
        </p:blipFill>
        <p:spPr bwMode="auto">
          <a:xfrm>
            <a:off x="827088" y="404813"/>
            <a:ext cx="7277100" cy="5715000"/>
          </a:xfrm>
          <a:prstGeom prst="rect">
            <a:avLst/>
          </a:prstGeom>
          <a:noFill/>
          <a:ln w="9525">
            <a:noFill/>
            <a:miter lim="800000"/>
            <a:headEnd/>
            <a:tailEnd/>
          </a:ln>
        </p:spPr>
      </p:pic>
      <p:pic>
        <p:nvPicPr>
          <p:cNvPr id="34820" name="Picture 4" descr="http://upload.wikimedia.org/wikipedia/commons/9/9b/Marketgarden_nederlands.png"/>
          <p:cNvPicPr>
            <a:picLocks noChangeAspect="1" noChangeArrowheads="1"/>
          </p:cNvPicPr>
          <p:nvPr/>
        </p:nvPicPr>
        <p:blipFill>
          <a:blip r:embed="rId4" cstate="print"/>
          <a:srcRect/>
          <a:stretch>
            <a:fillRect/>
          </a:stretch>
        </p:blipFill>
        <p:spPr bwMode="auto">
          <a:xfrm>
            <a:off x="1979613" y="0"/>
            <a:ext cx="5184775" cy="70945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4820"/>
                                        </p:tgtEl>
                                        <p:attrNameLst>
                                          <p:attrName>style.visibility</p:attrName>
                                        </p:attrNameLst>
                                      </p:cBhvr>
                                      <p:to>
                                        <p:strVal val="visible"/>
                                      </p:to>
                                    </p:set>
                                    <p:anim calcmode="lin" valueType="num">
                                      <p:cBhvr additive="base">
                                        <p:cTn id="13" dur="500" fill="hold"/>
                                        <p:tgtEl>
                                          <p:spTgt spid="34820"/>
                                        </p:tgtEl>
                                        <p:attrNameLst>
                                          <p:attrName>ppt_x</p:attrName>
                                        </p:attrNameLst>
                                      </p:cBhvr>
                                      <p:tavLst>
                                        <p:tav tm="0">
                                          <p:val>
                                            <p:strVal val="#ppt_x"/>
                                          </p:val>
                                        </p:tav>
                                        <p:tav tm="100000">
                                          <p:val>
                                            <p:strVal val="#ppt_x"/>
                                          </p:val>
                                        </p:tav>
                                      </p:tavLst>
                                    </p:anim>
                                    <p:anim calcmode="lin" valueType="num">
                                      <p:cBhvr additive="base">
                                        <p:cTn id="14" dur="500" fill="hold"/>
                                        <p:tgtEl>
                                          <p:spTgt spid="348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nodeType="clickEffect">
                                  <p:stCondLst>
                                    <p:cond delay="0"/>
                                  </p:stCondLst>
                                  <p:childTnLst>
                                    <p:animEffect transition="out" filter="dissolve">
                                      <p:cBhvr>
                                        <p:cTn id="18" dur="500"/>
                                        <p:tgtEl>
                                          <p:spTgt spid="34820"/>
                                        </p:tgtEl>
                                      </p:cBhvr>
                                    </p:animEffect>
                                    <p:set>
                                      <p:cBhvr>
                                        <p:cTn id="19" dur="1" fill="hold">
                                          <p:stCondLst>
                                            <p:cond delay="499"/>
                                          </p:stCondLst>
                                        </p:cTn>
                                        <p:tgtEl>
                                          <p:spTgt spid="34820"/>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4818"/>
                                        </p:tgtEl>
                                        <p:attrNameLst>
                                          <p:attrName>style.visibility</p:attrName>
                                        </p:attrNameLst>
                                      </p:cBhvr>
                                      <p:to>
                                        <p:strVal val="visible"/>
                                      </p:to>
                                    </p:set>
                                    <p:anim calcmode="lin" valueType="num">
                                      <p:cBhvr additive="base">
                                        <p:cTn id="24" dur="500" fill="hold"/>
                                        <p:tgtEl>
                                          <p:spTgt spid="34818"/>
                                        </p:tgtEl>
                                        <p:attrNameLst>
                                          <p:attrName>ppt_x</p:attrName>
                                        </p:attrNameLst>
                                      </p:cBhvr>
                                      <p:tavLst>
                                        <p:tav tm="0">
                                          <p:val>
                                            <p:strVal val="#ppt_x"/>
                                          </p:val>
                                        </p:tav>
                                        <p:tav tm="100000">
                                          <p:val>
                                            <p:strVal val="#ppt_x"/>
                                          </p:val>
                                        </p:tav>
                                      </p:tavLst>
                                    </p:anim>
                                    <p:anim calcmode="lin" valueType="num">
                                      <p:cBhvr additive="base">
                                        <p:cTn id="25" dur="500" fill="hold"/>
                                        <p:tgtEl>
                                          <p:spTgt spid="3481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9" presetClass="exit" presetSubtype="0" fill="hold" nodeType="clickEffect">
                                  <p:stCondLst>
                                    <p:cond delay="0"/>
                                  </p:stCondLst>
                                  <p:childTnLst>
                                    <p:animEffect transition="out" filter="dissolve">
                                      <p:cBhvr>
                                        <p:cTn id="29" dur="500"/>
                                        <p:tgtEl>
                                          <p:spTgt spid="34818"/>
                                        </p:tgtEl>
                                      </p:cBhvr>
                                    </p:animEffect>
                                    <p:set>
                                      <p:cBhvr>
                                        <p:cTn id="30" dur="1" fill="hold">
                                          <p:stCondLst>
                                            <p:cond delay="499"/>
                                          </p:stCondLst>
                                        </p:cTn>
                                        <p:tgtEl>
                                          <p:spTgt spid="3481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 calcmode="lin" valueType="num">
                                      <p:cBhvr additive="base">
                                        <p:cTn id="3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u="sng" dirty="0" smtClean="0"/>
              <a:t>Het verloop (6): </a:t>
            </a:r>
            <a:endParaRPr lang="nl-NL" dirty="0"/>
          </a:p>
        </p:txBody>
      </p:sp>
      <p:sp>
        <p:nvSpPr>
          <p:cNvPr id="3" name="Tijdelijke aanduiding voor inhoud 2"/>
          <p:cNvSpPr>
            <a:spLocks noGrp="1"/>
          </p:cNvSpPr>
          <p:nvPr>
            <p:ph idx="1"/>
          </p:nvPr>
        </p:nvSpPr>
        <p:spPr/>
        <p:txBody>
          <a:bodyPr>
            <a:normAutofit fontScale="85000" lnSpcReduction="10000"/>
          </a:bodyPr>
          <a:lstStyle/>
          <a:p>
            <a:pPr>
              <a:buNone/>
            </a:pPr>
            <a:r>
              <a:rPr lang="nl-NL" b="1" u="sng" dirty="0" smtClean="0">
                <a:solidFill>
                  <a:srgbClr val="FF0000"/>
                </a:solidFill>
              </a:rPr>
              <a:t>Begin 1945: </a:t>
            </a:r>
            <a:r>
              <a:rPr lang="nl-NL" dirty="0" smtClean="0"/>
              <a:t>Geallieerden en Russen trekken DU binnen. </a:t>
            </a:r>
          </a:p>
          <a:p>
            <a:pPr>
              <a:buNone/>
            </a:pPr>
            <a:r>
              <a:rPr lang="nl-NL" b="1" u="sng" dirty="0" smtClean="0">
                <a:solidFill>
                  <a:srgbClr val="FF0000"/>
                </a:solidFill>
              </a:rPr>
              <a:t>30 april 1945: </a:t>
            </a:r>
            <a:r>
              <a:rPr lang="nl-NL" dirty="0" err="1" smtClean="0"/>
              <a:t>Hitler</a:t>
            </a:r>
            <a:r>
              <a:rPr lang="nl-NL" dirty="0" smtClean="0"/>
              <a:t> pleegt zelfmoord in zijn bunker in Berlijn. </a:t>
            </a:r>
            <a:r>
              <a:rPr lang="nl-NL" sz="1400" dirty="0" smtClean="0">
                <a:hlinkClick r:id="rId2"/>
              </a:rPr>
              <a:t>http://www.youtube.com/watch?v=QLmnTOQ2YpM</a:t>
            </a:r>
            <a:endParaRPr lang="nl-NL" sz="1400" dirty="0" smtClean="0"/>
          </a:p>
          <a:p>
            <a:pPr>
              <a:buNone/>
            </a:pPr>
            <a:r>
              <a:rPr lang="nl-NL" b="1" u="sng" dirty="0" smtClean="0">
                <a:solidFill>
                  <a:srgbClr val="FF0000"/>
                </a:solidFill>
              </a:rPr>
              <a:t>Augustus 1945: </a:t>
            </a:r>
            <a:r>
              <a:rPr lang="nl-NL" dirty="0" smtClean="0"/>
              <a:t>Japanse steden </a:t>
            </a:r>
            <a:r>
              <a:rPr lang="nl-NL" dirty="0" err="1" smtClean="0"/>
              <a:t>Hiroshima</a:t>
            </a:r>
            <a:r>
              <a:rPr lang="nl-NL" dirty="0" smtClean="0"/>
              <a:t> en </a:t>
            </a:r>
            <a:r>
              <a:rPr lang="nl-NL" dirty="0" err="1" smtClean="0"/>
              <a:t>Nagasaki</a:t>
            </a:r>
            <a:r>
              <a:rPr lang="nl-NL" dirty="0" smtClean="0"/>
              <a:t> worden door de VS met atoombom gebombardeerd. </a:t>
            </a:r>
            <a:r>
              <a:rPr lang="nl-NL" dirty="0" smtClean="0">
                <a:hlinkClick r:id="rId3"/>
              </a:rPr>
              <a:t>http://teleblik.nl/media/1086416</a:t>
            </a:r>
            <a:endParaRPr lang="nl-NL" dirty="0" smtClean="0"/>
          </a:p>
          <a:p>
            <a:pPr>
              <a:buNone/>
            </a:pPr>
            <a:endParaRPr lang="nl-NL" dirty="0" smtClean="0"/>
          </a:p>
          <a:p>
            <a:pPr>
              <a:buNone/>
            </a:pPr>
            <a:r>
              <a:rPr lang="nl-NL" dirty="0" smtClean="0"/>
              <a:t>		Daarna Japanse overgave….</a:t>
            </a:r>
          </a:p>
          <a:p>
            <a:pPr>
              <a:buNone/>
            </a:pPr>
            <a:endParaRPr lang="nl-NL" dirty="0" smtClean="0"/>
          </a:p>
          <a:p>
            <a:pPr>
              <a:buNone/>
            </a:pPr>
            <a:r>
              <a:rPr lang="nl-NL" dirty="0" smtClean="0"/>
              <a:t>			</a:t>
            </a:r>
            <a:r>
              <a:rPr lang="nl-NL" b="1" u="sng" dirty="0" smtClean="0">
                <a:solidFill>
                  <a:srgbClr val="FF0000"/>
                </a:solidFill>
              </a:rPr>
              <a:t>De Tweede Wereldoorlog is voorbij. </a:t>
            </a:r>
          </a:p>
          <a:p>
            <a:pPr>
              <a:buNone/>
            </a:pP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nodeType="clickEffect">
                                  <p:stCondLst>
                                    <p:cond delay="0"/>
                                  </p:stCondLst>
                                  <p:iterate type="lt">
                                    <p:tmPct val="10000"/>
                                  </p:iterate>
                                  <p:childTnLst>
                                    <p:set>
                                      <p:cBhvr>
                                        <p:cTn id="24" dur="1" fill="hold">
                                          <p:stCondLst>
                                            <p:cond delay="0"/>
                                          </p:stCondLst>
                                        </p:cTn>
                                        <p:tgtEl>
                                          <p:spTgt spid="3">
                                            <p:txEl>
                                              <p:pRg st="4" end="4"/>
                                            </p:txEl>
                                          </p:spTgt>
                                        </p:tgtEl>
                                        <p:attrNameLst>
                                          <p:attrName>style.visibility</p:attrName>
                                        </p:attrNameLst>
                                      </p:cBhvr>
                                      <p:to>
                                        <p:strVal val="visible"/>
                                      </p:to>
                                    </p:set>
                                    <p:anim by="(-#ppt_w*2)" calcmode="lin" valueType="num">
                                      <p:cBhvr rctx="PPT">
                                        <p:cTn id="25" dur="500" autoRev="1" fill="hold">
                                          <p:stCondLst>
                                            <p:cond delay="0"/>
                                          </p:stCondLst>
                                        </p:cTn>
                                        <p:tgtEl>
                                          <p:spTgt spid="3">
                                            <p:txEl>
                                              <p:pRg st="4" end="4"/>
                                            </p:txEl>
                                          </p:spTgt>
                                        </p:tgtEl>
                                        <p:attrNameLst>
                                          <p:attrName>ppt_w</p:attrName>
                                        </p:attrNameLst>
                                      </p:cBhvr>
                                    </p:anim>
                                    <p:anim by="(#ppt_w*0.50)" calcmode="lin" valueType="num">
                                      <p:cBhvr>
                                        <p:cTn id="26" dur="500" decel="50000" autoRev="1" fill="hold">
                                          <p:stCondLst>
                                            <p:cond delay="0"/>
                                          </p:stCondLst>
                                        </p:cTn>
                                        <p:tgtEl>
                                          <p:spTgt spid="3">
                                            <p:txEl>
                                              <p:pRg st="4" end="4"/>
                                            </p:txEl>
                                          </p:spTgt>
                                        </p:tgtEl>
                                        <p:attrNameLst>
                                          <p:attrName>ppt_x</p:attrName>
                                        </p:attrNameLst>
                                      </p:cBhvr>
                                    </p:anim>
                                    <p:anim from="(-#ppt_h/2)" to="(#ppt_y)" calcmode="lin" valueType="num">
                                      <p:cBhvr>
                                        <p:cTn id="27" dur="1000" fill="hold">
                                          <p:stCondLst>
                                            <p:cond delay="0"/>
                                          </p:stCondLst>
                                        </p:cTn>
                                        <p:tgtEl>
                                          <p:spTgt spid="3">
                                            <p:txEl>
                                              <p:pRg st="4" end="4"/>
                                            </p:txEl>
                                          </p:spTgt>
                                        </p:tgtEl>
                                        <p:attrNameLst>
                                          <p:attrName>ppt_y</p:attrName>
                                        </p:attrNameLst>
                                      </p:cBhvr>
                                    </p:anim>
                                    <p:animRot by="21600000">
                                      <p:cBhvr>
                                        <p:cTn id="28" dur="1000" fill="hold">
                                          <p:stCondLst>
                                            <p:cond delay="0"/>
                                          </p:stCondLst>
                                        </p:cTn>
                                        <p:tgtEl>
                                          <p:spTgt spid="3">
                                            <p:txEl>
                                              <p:pRg st="4" end="4"/>
                                            </p:txEl>
                                          </p:spTgt>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nodeType="clickEffect">
                                  <p:stCondLst>
                                    <p:cond delay="0"/>
                                  </p:stCondLst>
                                  <p:iterate type="lt">
                                    <p:tmPct val="10000"/>
                                  </p:iterate>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p:cTn id="33" dur="500" fill="hold"/>
                                        <p:tgtEl>
                                          <p:spTgt spid="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3">
                                            <p:txEl>
                                              <p:pRg st="6" end="6"/>
                                            </p:txEl>
                                          </p:spTgt>
                                        </p:tgtEl>
                                        <p:attrNameLst>
                                          <p:attrName>ppt_y</p:attrName>
                                        </p:attrNameLst>
                                      </p:cBhvr>
                                      <p:tavLst>
                                        <p:tav tm="0">
                                          <p:val>
                                            <p:strVal val="#ppt_y"/>
                                          </p:val>
                                        </p:tav>
                                        <p:tav tm="100000">
                                          <p:val>
                                            <p:strVal val="#ppt_y"/>
                                          </p:val>
                                        </p:tav>
                                      </p:tavLst>
                                    </p:anim>
                                    <p:anim calcmode="lin" valueType="num">
                                      <p:cBhvr>
                                        <p:cTn id="35" dur="500" fill="hold"/>
                                        <p:tgtEl>
                                          <p:spTgt spid="3">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3">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4" presetClass="emph" presetSubtype="0" fill="hold" nodeType="clickEffect">
                                  <p:stCondLst>
                                    <p:cond delay="0"/>
                                  </p:stCondLst>
                                  <p:iterate type="lt">
                                    <p:tmPct val="10000"/>
                                  </p:iterate>
                                  <p:childTnLst>
                                    <p:animMotion origin="layout" path="M 0.0 0.0 L 0.0 -0.07213" pathEditMode="relative" ptsTypes="">
                                      <p:cBhvr>
                                        <p:cTn id="41" dur="250" accel="50000" decel="50000" autoRev="1" fill="hold">
                                          <p:stCondLst>
                                            <p:cond delay="0"/>
                                          </p:stCondLst>
                                        </p:cTn>
                                        <p:tgtEl>
                                          <p:spTgt spid="3">
                                            <p:txEl>
                                              <p:pRg st="6" end="6"/>
                                            </p:txEl>
                                          </p:spTgt>
                                        </p:tgtEl>
                                        <p:attrNameLst>
                                          <p:attrName>ppt_x</p:attrName>
                                          <p:attrName>ppt_y</p:attrName>
                                        </p:attrNameLst>
                                      </p:cBhvr>
                                    </p:animMotion>
                                    <p:animRot by="1500000">
                                      <p:cBhvr>
                                        <p:cTn id="42" dur="125" fill="hold">
                                          <p:stCondLst>
                                            <p:cond delay="0"/>
                                          </p:stCondLst>
                                        </p:cTn>
                                        <p:tgtEl>
                                          <p:spTgt spid="3">
                                            <p:txEl>
                                              <p:pRg st="6" end="6"/>
                                            </p:txEl>
                                          </p:spTgt>
                                        </p:tgtEl>
                                        <p:attrNameLst>
                                          <p:attrName>r</p:attrName>
                                        </p:attrNameLst>
                                      </p:cBhvr>
                                    </p:animRot>
                                    <p:animRot by="-1500000">
                                      <p:cBhvr>
                                        <p:cTn id="43" dur="125" fill="hold">
                                          <p:stCondLst>
                                            <p:cond delay="125"/>
                                          </p:stCondLst>
                                        </p:cTn>
                                        <p:tgtEl>
                                          <p:spTgt spid="3">
                                            <p:txEl>
                                              <p:pRg st="6" end="6"/>
                                            </p:txEl>
                                          </p:spTgt>
                                        </p:tgtEl>
                                        <p:attrNameLst>
                                          <p:attrName>r</p:attrName>
                                        </p:attrNameLst>
                                      </p:cBhvr>
                                    </p:animRot>
                                    <p:animRot by="-1500000">
                                      <p:cBhvr>
                                        <p:cTn id="44" dur="125" fill="hold">
                                          <p:stCondLst>
                                            <p:cond delay="250"/>
                                          </p:stCondLst>
                                        </p:cTn>
                                        <p:tgtEl>
                                          <p:spTgt spid="3">
                                            <p:txEl>
                                              <p:pRg st="6" end="6"/>
                                            </p:txEl>
                                          </p:spTgt>
                                        </p:tgtEl>
                                        <p:attrNameLst>
                                          <p:attrName>r</p:attrName>
                                        </p:attrNameLst>
                                      </p:cBhvr>
                                    </p:animRot>
                                    <p:animRot by="1500000">
                                      <p:cBhvr>
                                        <p:cTn id="45" dur="125" fill="hold">
                                          <p:stCondLst>
                                            <p:cond delay="375"/>
                                          </p:stCondLst>
                                        </p:cTn>
                                        <p:tgtEl>
                                          <p:spTgt spid="3">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nl-NL" b="1" u="sng" dirty="0" smtClean="0"/>
              <a:t>Einde van WO II: vreugde en groot verdriet</a:t>
            </a:r>
            <a:endParaRPr lang="nl-NL" b="1" u="sng" dirty="0"/>
          </a:p>
        </p:txBody>
      </p:sp>
      <p:sp>
        <p:nvSpPr>
          <p:cNvPr id="3" name="Tijdelijke aanduiding voor inhoud 2"/>
          <p:cNvSpPr>
            <a:spLocks noGrp="1"/>
          </p:cNvSpPr>
          <p:nvPr>
            <p:ph idx="1"/>
          </p:nvPr>
        </p:nvSpPr>
        <p:spPr/>
        <p:txBody>
          <a:bodyPr/>
          <a:lstStyle/>
          <a:p>
            <a:r>
              <a:rPr lang="nl-NL" dirty="0" smtClean="0"/>
              <a:t>	Meer dan 50 miljoen mensen omgekomen 	(soldaten + burgers)</a:t>
            </a:r>
          </a:p>
          <a:p>
            <a:pPr>
              <a:buNone/>
            </a:pPr>
            <a:endParaRPr lang="nl-NL" dirty="0" smtClean="0"/>
          </a:p>
          <a:p>
            <a:r>
              <a:rPr lang="nl-NL" dirty="0" smtClean="0"/>
              <a:t>	Concentratiekampen + 	vernietigingskampen werden ontdekt (met 	name in het oosten van Europa)</a:t>
            </a:r>
            <a:endParaRPr lang="nl-NL"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Systematiek van de </a:t>
            </a:r>
            <a:r>
              <a:rPr lang="nl-NL" dirty="0" err="1" smtClean="0"/>
              <a:t>jodenvervolging</a:t>
            </a:r>
            <a:endParaRPr lang="nl-NL" dirty="0"/>
          </a:p>
        </p:txBody>
      </p:sp>
      <p:sp>
        <p:nvSpPr>
          <p:cNvPr id="3" name="Tijdelijke aanduiding voor inhoud 2"/>
          <p:cNvSpPr>
            <a:spLocks noGrp="1"/>
          </p:cNvSpPr>
          <p:nvPr>
            <p:ph idx="1"/>
          </p:nvPr>
        </p:nvSpPr>
        <p:spPr/>
        <p:txBody>
          <a:bodyPr/>
          <a:lstStyle/>
          <a:p>
            <a:pPr marL="514350" indent="-514350">
              <a:buAutoNum type="arabicPeriod"/>
            </a:pPr>
            <a:r>
              <a:rPr lang="nl-NL" dirty="0" smtClean="0"/>
              <a:t>Wettelijke buitensluiting van joden </a:t>
            </a:r>
            <a:r>
              <a:rPr lang="nl-NL" dirty="0" smtClean="0">
                <a:sym typeface="Wingdings" pitchFamily="2" charset="2"/>
              </a:rPr>
              <a:t>(</a:t>
            </a:r>
            <a:r>
              <a:rPr lang="nl-NL" dirty="0" err="1" smtClean="0">
                <a:sym typeface="Wingdings" pitchFamily="2" charset="2"/>
              </a:rPr>
              <a:t>Neurenbergerwetten</a:t>
            </a:r>
            <a:r>
              <a:rPr lang="nl-NL" dirty="0" smtClean="0">
                <a:sym typeface="Wingdings" pitchFamily="2" charset="2"/>
              </a:rPr>
              <a:t> 1935)</a:t>
            </a:r>
          </a:p>
          <a:p>
            <a:pPr marL="514350" indent="-514350">
              <a:buAutoNum type="arabicPeriod"/>
            </a:pPr>
            <a:r>
              <a:rPr lang="nl-NL" dirty="0" smtClean="0">
                <a:sym typeface="Wingdings" pitchFamily="2" charset="2"/>
              </a:rPr>
              <a:t>Terreur tegen joden  openbare mishandeling en pesterijen</a:t>
            </a:r>
          </a:p>
          <a:p>
            <a:pPr marL="514350" indent="-514350">
              <a:buAutoNum type="arabicPeriod"/>
            </a:pPr>
            <a:r>
              <a:rPr lang="nl-NL" dirty="0" smtClean="0">
                <a:sym typeface="Wingdings" pitchFamily="2" charset="2"/>
              </a:rPr>
              <a:t>Vervolgingen  verplicht in getto’s wonen</a:t>
            </a:r>
          </a:p>
          <a:p>
            <a:pPr marL="514350" indent="-514350">
              <a:buAutoNum type="arabicPeriod"/>
            </a:pPr>
            <a:r>
              <a:rPr lang="nl-NL" dirty="0" smtClean="0">
                <a:sym typeface="Wingdings" pitchFamily="2" charset="2"/>
              </a:rPr>
              <a:t>Genocide = volkerenmoord (massamoord onder de joden d.m.v. gaskamers e.d.</a:t>
            </a:r>
          </a:p>
        </p:txBody>
      </p:sp>
      <p:pic>
        <p:nvPicPr>
          <p:cNvPr id="1026" name="Picture 2" descr="File:Neurenberger Rassenwetten NL.JPG">
            <a:hlinkClick r:id="rId2"/>
          </p:cNvPr>
          <p:cNvPicPr>
            <a:picLocks noChangeAspect="1" noChangeArrowheads="1"/>
          </p:cNvPicPr>
          <p:nvPr/>
        </p:nvPicPr>
        <p:blipFill>
          <a:blip r:embed="rId3" cstate="print"/>
          <a:srcRect/>
          <a:stretch>
            <a:fillRect/>
          </a:stretch>
        </p:blipFill>
        <p:spPr bwMode="auto">
          <a:xfrm>
            <a:off x="611560" y="1268760"/>
            <a:ext cx="7620000" cy="5343526"/>
          </a:xfrm>
          <a:prstGeom prst="rect">
            <a:avLst/>
          </a:prstGeom>
          <a:noFill/>
        </p:spPr>
      </p:pic>
      <p:sp>
        <p:nvSpPr>
          <p:cNvPr id="6" name="Rechthoek 5"/>
          <p:cNvSpPr/>
          <p:nvPr/>
        </p:nvSpPr>
        <p:spPr>
          <a:xfrm>
            <a:off x="1547664" y="2564904"/>
            <a:ext cx="5760640" cy="3096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600" dirty="0" smtClean="0"/>
              <a:t>1) De </a:t>
            </a:r>
            <a:r>
              <a:rPr lang="nl-NL" sz="1600" b="1" i="1" dirty="0" smtClean="0"/>
              <a:t>Burgerschapswet</a:t>
            </a:r>
            <a:r>
              <a:rPr lang="nl-NL" sz="1600" b="1" dirty="0" smtClean="0"/>
              <a:t> </a:t>
            </a:r>
            <a:r>
              <a:rPr lang="nl-NL" sz="1600" dirty="0" smtClean="0"/>
              <a:t>gaf regels rond het Duitse staatsburgerschap en bepaalde wie Duitser was en wie niet. Duitser was hij/zij die Duits bloed had, en die door zijn daden het vaderland diende.</a:t>
            </a:r>
          </a:p>
          <a:p>
            <a:r>
              <a:rPr lang="nl-NL" sz="1600" dirty="0" smtClean="0"/>
              <a:t>2) De </a:t>
            </a:r>
            <a:r>
              <a:rPr lang="nl-NL" sz="1600" b="1" i="1" dirty="0" smtClean="0"/>
              <a:t>Wet ter Bescherming van het Duitse Bloed en de Duitse Eer</a:t>
            </a:r>
            <a:r>
              <a:rPr lang="nl-NL" sz="1600" b="1" dirty="0" smtClean="0"/>
              <a:t> </a:t>
            </a:r>
            <a:r>
              <a:rPr lang="nl-NL" sz="1600" dirty="0" smtClean="0"/>
              <a:t>verbood alle seksuele relaties, huwelijken, tussen Duitsers en niet-Duitsers. Bestaande huwelijken bleven geldig.</a:t>
            </a:r>
          </a:p>
          <a:p>
            <a:r>
              <a:rPr lang="nl-NL" sz="1600" dirty="0" smtClean="0"/>
              <a:t>3) De </a:t>
            </a:r>
            <a:r>
              <a:rPr lang="nl-NL" sz="1600" b="1" i="1" dirty="0" smtClean="0"/>
              <a:t>Wet ter Bescherming van de Genetische Gezondheid</a:t>
            </a:r>
            <a:r>
              <a:rPr lang="nl-NL" sz="1600" b="1" dirty="0" smtClean="0"/>
              <a:t> </a:t>
            </a:r>
            <a:r>
              <a:rPr lang="nl-NL" sz="1600" dirty="0" smtClean="0"/>
              <a:t>was een wet die bepaalde dat koppels die wilden trouwen een medisch onderzoek moesten ondergaan om te zien of ze genetisch geschikte kinderen konden voortbrengen. </a:t>
            </a:r>
          </a:p>
          <a:p>
            <a:endParaRPr lang="nl-NL" sz="1200" dirty="0"/>
          </a:p>
        </p:txBody>
      </p:sp>
      <p:sp>
        <p:nvSpPr>
          <p:cNvPr id="7" name="Rechthoek 6"/>
          <p:cNvSpPr/>
          <p:nvPr/>
        </p:nvSpPr>
        <p:spPr>
          <a:xfrm>
            <a:off x="467544" y="5733256"/>
            <a:ext cx="4572000" cy="923330"/>
          </a:xfrm>
          <a:prstGeom prst="rect">
            <a:avLst/>
          </a:prstGeom>
        </p:spPr>
        <p:txBody>
          <a:bodyPr>
            <a:spAutoFit/>
          </a:bodyPr>
          <a:lstStyle/>
          <a:p>
            <a:r>
              <a:rPr lang="nl-NL" dirty="0" smtClean="0">
                <a:hlinkClick r:id="rId4"/>
              </a:rPr>
              <a:t>http://deoorlog.nps.nl/page/mappen/780307/Neurenberger%20rassenwetten?afl=1&amp;d=780305</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nodeType="clickEffect">
                                  <p:stCondLst>
                                    <p:cond delay="0"/>
                                  </p:stCondLst>
                                  <p:childTnLst>
                                    <p:animEffect transition="out" filter="diamond(in)">
                                      <p:cBhvr>
                                        <p:cTn id="16" dur="2000"/>
                                        <p:tgtEl>
                                          <p:spTgt spid="1026"/>
                                        </p:tgtEl>
                                      </p:cBhvr>
                                    </p:animEffect>
                                    <p:set>
                                      <p:cBhvr>
                                        <p:cTn id="17" dur="1" fill="hold">
                                          <p:stCondLst>
                                            <p:cond delay="1999"/>
                                          </p:stCondLst>
                                        </p:cTn>
                                        <p:tgtEl>
                                          <p:spTgt spid="102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grpId="1" nodeType="clickEffect">
                                  <p:stCondLst>
                                    <p:cond delay="0"/>
                                  </p:stCondLst>
                                  <p:childTnLst>
                                    <p:animEffect transition="out" filter="checkerboard(across)">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Holocaust </a:t>
            </a:r>
            <a:r>
              <a:rPr lang="nl-NL" smtClean="0"/>
              <a:t>of </a:t>
            </a:r>
            <a:r>
              <a:rPr lang="nl-NL" smtClean="0"/>
              <a:t>Shoah</a:t>
            </a:r>
            <a:endParaRPr lang="nl-NL" dirty="0"/>
          </a:p>
        </p:txBody>
      </p:sp>
      <p:sp>
        <p:nvSpPr>
          <p:cNvPr id="4" name="Tijdelijke aanduiding voor inhoud 3"/>
          <p:cNvSpPr>
            <a:spLocks noGrp="1"/>
          </p:cNvSpPr>
          <p:nvPr>
            <p:ph sz="half" idx="1"/>
          </p:nvPr>
        </p:nvSpPr>
        <p:spPr>
          <a:xfrm>
            <a:off x="457200" y="1600201"/>
            <a:ext cx="4038600" cy="1468760"/>
          </a:xfrm>
        </p:spPr>
        <p:txBody>
          <a:bodyPr/>
          <a:lstStyle/>
          <a:p>
            <a:pPr>
              <a:buNone/>
            </a:pPr>
            <a:r>
              <a:rPr lang="nl-NL" dirty="0" smtClean="0"/>
              <a:t>	Holocaust = Grieks woord voor ‘brandoffer’</a:t>
            </a:r>
            <a:endParaRPr lang="nl-NL" dirty="0"/>
          </a:p>
        </p:txBody>
      </p:sp>
      <p:sp>
        <p:nvSpPr>
          <p:cNvPr id="5" name="Tijdelijke aanduiding voor inhoud 4"/>
          <p:cNvSpPr>
            <a:spLocks noGrp="1"/>
          </p:cNvSpPr>
          <p:nvPr>
            <p:ph sz="half" idx="2"/>
          </p:nvPr>
        </p:nvSpPr>
        <p:spPr>
          <a:xfrm>
            <a:off x="4648200" y="1600201"/>
            <a:ext cx="4038600" cy="1612776"/>
          </a:xfrm>
        </p:spPr>
        <p:txBody>
          <a:bodyPr/>
          <a:lstStyle/>
          <a:p>
            <a:pPr>
              <a:buNone/>
            </a:pPr>
            <a:r>
              <a:rPr lang="nl-NL" dirty="0" smtClean="0"/>
              <a:t>	</a:t>
            </a:r>
            <a:r>
              <a:rPr lang="nl-NL" dirty="0" err="1" smtClean="0"/>
              <a:t>Shoa</a:t>
            </a:r>
            <a:r>
              <a:rPr lang="nl-NL" dirty="0" smtClean="0"/>
              <a:t> is Jiddisch (een joodse taal) voor ‘vernietiging’</a:t>
            </a:r>
          </a:p>
          <a:p>
            <a:pPr>
              <a:buNone/>
            </a:pPr>
            <a:endParaRPr lang="nl-NL" dirty="0" smtClean="0"/>
          </a:p>
          <a:p>
            <a:pPr>
              <a:buNone/>
            </a:pPr>
            <a:endParaRPr lang="nl-NL" dirty="0"/>
          </a:p>
        </p:txBody>
      </p:sp>
      <p:sp>
        <p:nvSpPr>
          <p:cNvPr id="6" name="Stroomdiagram: Ponsband 5"/>
          <p:cNvSpPr/>
          <p:nvPr/>
        </p:nvSpPr>
        <p:spPr>
          <a:xfrm>
            <a:off x="1115616" y="3573016"/>
            <a:ext cx="6912768" cy="1944216"/>
          </a:xfrm>
          <a:prstGeom prst="flowChartPunched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De Nazi’s gebruikten hiervoor het woord ‘Endlösung’ (eindoplossing). Zij zagen de joden als een probleem en dat werd ‘</a:t>
            </a:r>
            <a:r>
              <a:rPr lang="nl-NL" dirty="0" err="1" smtClean="0">
                <a:solidFill>
                  <a:schemeClr val="tx1"/>
                </a:solidFill>
              </a:rPr>
              <a:t>jodenprobleem</a:t>
            </a:r>
            <a:r>
              <a:rPr lang="nl-NL" dirty="0" smtClean="0">
                <a:solidFill>
                  <a:schemeClr val="tx1"/>
                </a:solidFill>
              </a:rPr>
              <a:t>’ of het ‘</a:t>
            </a:r>
            <a:r>
              <a:rPr lang="nl-NL" dirty="0" err="1" smtClean="0">
                <a:solidFill>
                  <a:schemeClr val="tx1"/>
                </a:solidFill>
              </a:rPr>
              <a:t>jodenvraagstuk</a:t>
            </a:r>
            <a:r>
              <a:rPr lang="nl-NL" dirty="0" smtClean="0">
                <a:solidFill>
                  <a:schemeClr val="tx1"/>
                </a:solidFill>
              </a:rPr>
              <a:t>’ genoemd. </a:t>
            </a:r>
            <a:endParaRPr lang="nl-NL" dirty="0">
              <a:solidFill>
                <a:schemeClr val="tx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nl-NL" dirty="0" smtClean="0"/>
              <a:t>Hoe konden al die Duitsers toch in </a:t>
            </a:r>
            <a:r>
              <a:rPr lang="nl-NL" dirty="0" err="1" smtClean="0"/>
              <a:t>Hitler’s</a:t>
            </a:r>
            <a:r>
              <a:rPr lang="nl-NL" dirty="0" smtClean="0"/>
              <a:t> ideeën geloven? </a:t>
            </a:r>
            <a:endParaRPr lang="nl-NL" dirty="0"/>
          </a:p>
        </p:txBody>
      </p:sp>
      <p:sp>
        <p:nvSpPr>
          <p:cNvPr id="3" name="Tijdelijke aanduiding voor inhoud 2"/>
          <p:cNvSpPr>
            <a:spLocks noGrp="1"/>
          </p:cNvSpPr>
          <p:nvPr>
            <p:ph idx="1"/>
          </p:nvPr>
        </p:nvSpPr>
        <p:spPr/>
        <p:txBody>
          <a:bodyPr>
            <a:normAutofit fontScale="92500" lnSpcReduction="20000"/>
          </a:bodyPr>
          <a:lstStyle/>
          <a:p>
            <a:pPr>
              <a:buNone/>
            </a:pPr>
            <a:r>
              <a:rPr lang="nl-NL" dirty="0" smtClean="0"/>
              <a:t>		</a:t>
            </a:r>
          </a:p>
          <a:p>
            <a:pPr>
              <a:buNone/>
            </a:pPr>
            <a:endParaRPr lang="nl-NL" dirty="0" smtClean="0"/>
          </a:p>
          <a:p>
            <a:pPr>
              <a:buNone/>
            </a:pPr>
            <a:endParaRPr lang="nl-NL" dirty="0" smtClean="0"/>
          </a:p>
          <a:p>
            <a:pPr>
              <a:buNone/>
            </a:pPr>
            <a:r>
              <a:rPr lang="nl-NL" dirty="0" smtClean="0"/>
              <a:t>				</a:t>
            </a:r>
            <a:r>
              <a:rPr lang="nl-NL" sz="4400" b="1" u="sng" dirty="0" smtClean="0"/>
              <a:t>Propaganda</a:t>
            </a:r>
          </a:p>
          <a:p>
            <a:pPr>
              <a:buNone/>
            </a:pPr>
            <a:endParaRPr lang="nl-NL" dirty="0" smtClean="0"/>
          </a:p>
          <a:p>
            <a:pPr>
              <a:buNone/>
            </a:pPr>
            <a:endParaRPr lang="nl-NL" dirty="0" smtClean="0"/>
          </a:p>
          <a:p>
            <a:pPr>
              <a:buNone/>
            </a:pPr>
            <a:r>
              <a:rPr lang="nl-NL" dirty="0" smtClean="0"/>
              <a:t>	</a:t>
            </a:r>
            <a:r>
              <a:rPr lang="nl-NL" i="1" dirty="0" smtClean="0"/>
              <a:t>De </a:t>
            </a:r>
            <a:r>
              <a:rPr lang="nl-NL" i="1" u="sng" dirty="0" smtClean="0"/>
              <a:t>publieke opinie </a:t>
            </a:r>
            <a:r>
              <a:rPr lang="nl-NL" i="1" dirty="0" smtClean="0"/>
              <a:t>beïnvloedden door de opvattingen van de partij / leider te verspreidden door middel van communicatiemiddelen</a:t>
            </a:r>
          </a:p>
        </p:txBody>
      </p:sp>
      <p:sp>
        <p:nvSpPr>
          <p:cNvPr id="4" name="Ovale toelichting 3"/>
          <p:cNvSpPr/>
          <p:nvPr/>
        </p:nvSpPr>
        <p:spPr>
          <a:xfrm>
            <a:off x="971600" y="2060848"/>
            <a:ext cx="2016224" cy="1872208"/>
          </a:xfrm>
          <a:prstGeom prst="wedgeEllipseCallout">
            <a:avLst>
              <a:gd name="adj1" fmla="val 8619"/>
              <a:gd name="adj2" fmla="val 848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De algemene gedachte / mening van een natie</a:t>
            </a:r>
            <a:endParaRPr lang="nl-NL" dirty="0"/>
          </a:p>
        </p:txBody>
      </p:sp>
      <p:pic>
        <p:nvPicPr>
          <p:cNvPr id="2050" name="Picture 2" descr="File:Bundesarchiv Bild 102-17049, Joseph Goebbels spricht.jpg">
            <a:hlinkClick r:id="rId2"/>
          </p:cNvPr>
          <p:cNvPicPr>
            <a:picLocks noChangeAspect="1" noChangeArrowheads="1"/>
          </p:cNvPicPr>
          <p:nvPr/>
        </p:nvPicPr>
        <p:blipFill>
          <a:blip r:embed="rId3" cstate="print"/>
          <a:srcRect/>
          <a:stretch>
            <a:fillRect/>
          </a:stretch>
        </p:blipFill>
        <p:spPr bwMode="auto">
          <a:xfrm>
            <a:off x="6444208" y="836712"/>
            <a:ext cx="2432122" cy="3482752"/>
          </a:xfrm>
          <a:prstGeom prst="rect">
            <a:avLst/>
          </a:prstGeom>
          <a:noFill/>
        </p:spPr>
      </p:pic>
      <p:sp>
        <p:nvSpPr>
          <p:cNvPr id="6" name="Ovale toelichting 5"/>
          <p:cNvSpPr/>
          <p:nvPr/>
        </p:nvSpPr>
        <p:spPr>
          <a:xfrm>
            <a:off x="3851920" y="1556792"/>
            <a:ext cx="2376264" cy="1296144"/>
          </a:xfrm>
          <a:prstGeom prst="wedgeEllipseCallout">
            <a:avLst>
              <a:gd name="adj1" fmla="val 106290"/>
              <a:gd name="adj2" fmla="val -483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Ik ben </a:t>
            </a:r>
            <a:r>
              <a:rPr lang="nl-NL" dirty="0" err="1" smtClean="0"/>
              <a:t>Goebbels</a:t>
            </a:r>
            <a:r>
              <a:rPr lang="nl-NL" dirty="0" smtClean="0"/>
              <a:t>, minister van propaganda</a:t>
            </a:r>
            <a:endParaRPr lang="nl-NL" dirty="0"/>
          </a:p>
        </p:txBody>
      </p:sp>
      <p:sp>
        <p:nvSpPr>
          <p:cNvPr id="7" name="Rechthoek 6"/>
          <p:cNvSpPr/>
          <p:nvPr/>
        </p:nvSpPr>
        <p:spPr>
          <a:xfrm>
            <a:off x="467544" y="5805264"/>
            <a:ext cx="4572000" cy="646331"/>
          </a:xfrm>
          <a:prstGeom prst="rect">
            <a:avLst/>
          </a:prstGeom>
        </p:spPr>
        <p:txBody>
          <a:bodyPr>
            <a:spAutoFit/>
          </a:bodyPr>
          <a:lstStyle/>
          <a:p>
            <a:r>
              <a:rPr lang="nl-NL" dirty="0" smtClean="0">
                <a:hlinkClick r:id="rId4"/>
              </a:rPr>
              <a:t>http://www.youtube.com/watch?v=WN79ti93NBY</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1000"/>
                                        <p:tgtEl>
                                          <p:spTgt spid="2050"/>
                                        </p:tgtEl>
                                      </p:cBhvr>
                                    </p:animEffect>
                                    <p:anim calcmode="lin" valueType="num">
                                      <p:cBhvr>
                                        <p:cTn id="16" dur="1000" fill="hold"/>
                                        <p:tgtEl>
                                          <p:spTgt spid="2050"/>
                                        </p:tgtEl>
                                        <p:attrNameLst>
                                          <p:attrName>ppt_x</p:attrName>
                                        </p:attrNameLst>
                                      </p:cBhvr>
                                      <p:tavLst>
                                        <p:tav tm="0">
                                          <p:val>
                                            <p:strVal val="#ppt_x"/>
                                          </p:val>
                                        </p:tav>
                                        <p:tav tm="100000">
                                          <p:val>
                                            <p:strVal val="#ppt_x"/>
                                          </p:val>
                                        </p:tav>
                                      </p:tavLst>
                                    </p:anim>
                                    <p:anim calcmode="lin" valueType="num">
                                      <p:cBhvr>
                                        <p:cTn id="17" dur="900" decel="100000" fill="hold"/>
                                        <p:tgtEl>
                                          <p:spTgt spid="20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050"/>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ata:image/jpeg;base64,/9j/4AAQSkZJRgABAQAAAQABAAD/2wCEAAkGBhQSERQUExQUFRUVFx0YFhUYFxgVGBwcHRscGBcYFxUYHCYfHBojHBwYHy8gJCcpLCwsFx8xNTAqNSYrLCkBCQoKDgwOGg8PGiwkHyUqLC8qLCk1KiwvLCwsLCwtKiwsLCwsLCwsLCwvLCwsLCwsLCwsLCwqKSwsLCwsLCwsLP/AABEIARAAuQMBIgACEQEDEQH/xAAcAAABBQEBAQAAAAAAAAAAAAAGAgMEBQcBAAj/xABNEAACAQIDBQQFBA8FCAMBAAABAgMAEQQSIQUGMUFRB2FxgRMiMpGhFEJSsRcjJFRicnOCkpOywdHS8DNTosLhFRY0NUNjs/Elo+KD/8QAGgEAAgMBAQAAAAAAAAAAAAAAAwQBAgUABv/EADIRAAICAQIEBAMHBQEAAAAAAAECAAMREiEEIjFBE1FhcTKBkRRCUqGx0fAFIzPB8eH/2gAMAwEAAhEDEQA/ALHezYmPmmQ4WYxRiMBvtrIM2Zj7Kg30y61Xxbn7St620GHcGkb4m1GkGMviJIvoxxuB+M0in9lffUphWV4rKMYH0jZQE5yYCSbo7T+btEnxMg+oGqHbkW18IM7zysg4ujlwPxri48SLVrS11lqy3kHcA/ISDX5EzBxv1jvvqX3j+Fd/3+x/31J/h/lqz7SN2FwsyyRLljlv6o4K49oDoCCCB49KDWrTRa3XUFH0ETYupxky/wD9/wDH2/4p/Cy/y15e0LH/AHy/uQ/5ab2PuVi8SA0cRCHg7kIp8CdT5A1azdlGNAuBEx6CSx/xKB8aqfABwcflLDxMd5BHaLtD75b9CP8AkpX2R9offB/VxfyVSbQ2XLA5SaNkbowt5g8CO8UZbk7hQ43DmV5ZFIcoUQLyAINyDxv0rnFKrqIH0kDxCcAmU/2SdoffB/VxfyU59kraH9//APXF/JR3F2U4NePpn8XA/ZUVZ7J3CwcK29Csh5tKA59xFh5CljdQOi/kIUJYe8zH7Jm0P74fqov5K99kzaH9+P1cX8laPtzs3ws6ERxrBJ81kFhflmTgR8e+sSnjKsVNrqSDY3GmmhHEd9Gq8Gzoo+glHFi94UDtNx/98v6qL+SlDtPx/wDep+qj/loRzGiLdrdSTEEMwsnIHiw6juvpfuPSitXSoyVH0g82HuZYL2l7Q5On6pP4V5e0/Hn56H/+Sfwpe9ESxBcNCoMrWLZRew6UQblbjiG0swDSfNW1wvf3t9VCY0quoqPSWAtJwGlxutPtCUCTEsiIR6qCNQ57z9EfGiUXr3pap94N6EwqjTPI/sRr7R7z0Xv91Zx522H0jijSNzJ+0NpJCAZGC3NgNLsegH9Ac6gz7ZFtAPOhN43djiMQwzHlxCDki+HdUI7dZnIA079ST3C9d4eekbrQLvZ8hDjC7QLED1dTrarC1DO78reqG0N9RRNmoLbGTcADtKOTG5NtRpylwuXzDO4/ZPvoqIrNN9toeh2vhZOSLGT4ekcN8Ca01xR7VwFPmIohySPWcDAcSB4kD66WwoX7RcH6TZ8umqZXHkwv/hLVE7LNqtLhGRiSYXyi+vqsLqPIhh7qr4eU1+snXzaY92l4D0mAc21jZXHvyt8GPuoP7NN1ExDvPKoZIiAqnUF+NyOYUW06sK1Da+C9LBLHb242XzKkD42oY7KCPkLDmJmv+ilqMlhFJA84JlBsBMMESvRyq18rK1tDlINu424Gou2cG8uHljjbK7oyq1yLEi3Ea0J7ndnc2EnWZp00BDIisQwItYsbcDY8DqKAqqVJJhSTnAEvN893FxeFdSB6RAXibmGAvbwbgfI8qFOxvFaYmL8SQf4lP+WtMtWT7ifc+15oeAPpYx+a2Zfgnxo1R1VMvzg32cGagVoX3p7QUwMqxeiaRiAzesEABuBY2NzoegoqtrWU9sOGtiIX+lEV81Yn6mFU4dVd8NJsJVciX++e/cfyBWw7etiQVXkyKNJbjkw9n8644VjppRNXG6m7bYycILhBrI3Rf4ngP9K1ErWlTFWYuZZbjbmHFN6WUEQqf0yPmju6nyo73lx/ydFWJQCfVUDTwUdBRFBhFijVEAVVFlA5AVSybLM8130VT6o6Dr+M3wA8RSJt1tqboIbRpGB1lZudu2c7Ty+s7cyPqv7v9eBnkpUMIUADQDShPa29LSM8eFZVVP7XFN7C9RH9Ju/h9dBZjY2YVE0jAlht3eD0behgAecjW/sRg/OkP1LxP1iM+0Y4LsSZZXPrytxJ4eqOS8gBVfiNpXOTDg+iBuztctIx4tI3E+FVrvc3LAnra5phKfOXNgT4evn2+X7yZPjmmYl72HsqB9fKn9luIwZMw1+YoHP6R4jwFqrkZfZ9Yi+o9nTvq7w2DzjMwYJwCqbA8uAI076tZhRjtL05Zs9TLndyZncMwIuRYEcuVqLbUO7HgAZQOvj9dElZznJ2h7gQQDMx7V/+NT8iv7T1pu7uP9NhIJObRrfxAs3xBrMe1c/dq/kV/aejHsvxefABeccjr5Gzj9o09auaFMzkP91hCXamD9LBLH9ONl8ypA+NZ52OSH0mJXkURvMFh+8+6tOSq/Ym70OFDiJSM7FmJNyegv0F9BSy2AIynviFK5YGWIoH7P29FitoYfgFlzqO7My/UUo5IrOo8YIN4GF9JgEPi8alf8YX31NQ1Ky+mfpIfYg+s0MiqXG784KEkPiEzKbFVDSEEaEeqCL+dXuWs83g7KTNO8sUqosjFirKTYk3bKRxF7mxtxqKghPOcSXLAcok3E9rWFvaKPESmxOihRoLnib2ABPDgKA8FvAJdrR4kLkDzqSt72DEIddL8SfOtP3T3DhwQLAmSVhYyEWsOYRdbA89ST8KBu0Xc0YRhiISFjd7ZL2Kvq3qDmptew4eFqapNWoqvfbMBYHwCZrVqz3tiwt4IH+jIVP5y3H7FHuAxIljjkHB0V/0gG/fVD2j4MPs6fqmVx5ML/AmlqW02D3hrBlTMNw2FMjqi6ljaty3W3fTCQhFHrHVzzJ/0oE7Ndh55fSsNF4Vq1qa4uzJ0CBpX70ada7FGAPiaWRWeb3b7l2aHDmyAHPJ162P0eXeaVRC5wIZmCx7e3ej0rGCN8kPCWQcW6hQNcv1+FCOOxRlskYywp7Kf5m6saYweEZj4nusBzJqbtHAOqkwqcoF31HLj4+VPKqoQJUa2UkD9/8AkjjBtlNrWHeKRDDrYICbczy60x6dmNvDl14HwN6nq/oQWe1jx0Fz0sKIciUUAmPYey6y5UiGpsBdj9Ec2NXuHnJTMylOiG3qj5osOdte7hQrhtoesHyeknP9lHxVByYjheinARERZpmUuAbm+l+Y/d9VK3DHWaXDHPQ/z+dpebKa8i/1ra9EFqGd3rs4axHPXvGnvootSDdZN5y0y3tYP3cv5FP2nq37HMb/AMRET9GQDwurfWlU3awfu5fyK/tPUfswxuTaEYvpIrofNSw+KitYrq4f5TJzi35zbgtLC14sALkgDqdB76pdp784LDj150Y/RjPpW9yXA8yKygpbYCOkgdZclNawXe7bnpcfLNG2gcejYfgAKrDzW48avt6+1h51aLDKYkYEM5IMjA6EC2iA9xJ7xWf3rT4XhymWaJXWhthNy3X7RMPiY1EsiQzWsyucqk9UY6WPS9x8aK1dSMwII6ggj38K+ZJYGS2dWW4uMwK3HC4vy0OvdSA+luXSobglJypxLDiCNiJ9Cbc31wmFUl5VZhwjQh3PkDYeLEVjW9e90uOlzv6qrpHGDcKDx8WOlz3DgBS9x93Y8biTFI7IMhcZbXJBGmoNtCTw5VA23s4YbFSxalYpCBfiVB0v4raiU1JW2OplLHZxntL7BdqOKhgjhjWICNQocqzMQNBe7W+FRv8AebG491heZishAKDKim54EKBceNWfansaKGTDtBGkaPGdEAUaEEHTibMNe6rLsx3csPlDjjog/f8A11qM1hPEAnYctozDbY2x0w8aog0A49e+rELXVWqLejeIYdcikelfhzyDm58Bew5ms3djGwMDEp9+N5DZsPEeA+2vwt+AD9fu60I4LYQYK/Ec+ZPu5X5d1Q8dtEyHKt8mbzYniWPM318TRRs2IqiLz4noKcOakGJelFsc53jBiyqVVQubix0AHd3/AMar48S6v6NTk7j18efw/muNrSWQlfaGpB5gcdP61FD5xl5FYGwJ0IH+H/Tu041VNxGLCFIEr1wcgu8eZSpIYL803vZV+ch45eI5UziscZWUSm2Wys4GnHiQbFTrwIFXCwETvGNQwzXPAZTlueuht5Cp+K2DmS91LW0biR0Ga98p4EG41o/igHeK+AzKQPnKOSWKAt6O/e17k9PWPDyqx2DsvF42xQ+ihB/tWHH8mvzj38utPbkbsJiJZGlUmOEgLGT6uc6kEcwOneL1qCqALDQAWAGmnhQ7bAuw3PrBgsfQekqdj7FTDKFUsx4s7HMzHqTy8BVnXjxrtu+s9zk5MMsyvtaP3av5FP2noNw2NeN1dGKupurDQg9Qa07evC4aTaqLi2yxnDg3zZACC5F277EW6kVne2MPEs8qwtnjDn0bDUFb6anXQaeVbPDsCgX0mfauGLesj4vaUkpvJI8h6uxf9q9MBqKtwd3kxGMEc0TOgRmYEsltPVZrWNr2H5wr2+O5MmDZpCAIHlZYrNmNtWUEcvV0110oniqH0d5UodOqC16XG5BBHEG48Rwo37Pd1cNiI8RPiAzrD8wEj5pYk5dToLAA9avdg4DZ6R43E4eL5QsSgqkgvl9TOwXMDbW4uQSMpFzzG/EKpIwdpZaiQDmRu0zZMmLbBzwRvIZYjcKpbTSRb24e2fdQdgNy8TL6YBMhw4zSK5yMPVLABSLkkA25cNa0XY28jxbEE0QUvB9rs9yLCQAXAIJ9Rlq8w06tjIZQPVxmE18UKuB+hIw/NpUXPWunHTP5f+QxRXOYA7m7vthpMBjPSKUxEhiygG651dBmJ7wfdRFiN0oJ9q4ppwWVYo5QtyAbgqxYjUgZOA61XYUMux5VHt4HFZvDJIG/zN7qLpyvy/DyD2MTh3j8cpEy/wCEtVbHbUTnzH03/SSqjAHt+0Ge0bDx4jC4OWE5o84VSL2ysugsdR7AFjRbsXBiOFFAtZQKqd39iuMCIJUN4J2ygi2YLJmUj8E3Iv0vRPENKA7cugdiYRRvqlLvVvQmDjF9ZHByL4cWb8EXHiTasgx223ndmJPrHU828enLwAqVvxtr5VjZGU3RPtadMq8T5tc+Yqsw+EbKWVcwXVhyt40/TSK1yepi7uWbAljsmAGWzaBVvoOv9E0XQWFr3sTYcaCsRiSZJWXQEArb6OhHu/dUddpSke2eXOueo2b5jFXELTtiEm9b5XicHVgyk6+73E+6qKSbItrixAYd19dOlip9wqXtVSYSx1JbQ36Dl/XSh7FsR6pJuNDfpxAtVqU5QJXiLOckd5f7Fxiu8kjKS1gsYF/FvjVim1WF88ZyXtcEW8B5cqFcFjSiWFuNwef9d1TNlYN8Q6xILM7WuNABzJHC9r++peoZJPSQnEEAATROzuRpFxMxBCyyeqOXqixP1DyowqNszZi4eFIoxZUFvHqT3k61JNZjsC2RCDPeNmlXpJNey0FusIJm+/2IVNrQM6hkVYiysAQVztmBB46XolxWzIIdr4dmRFWWFkjFgFEikBbC1gSpsO+1Bnawfu8fkU+t6Id4oRjNn7PmLhD6SNXkJtlzfa3YnlZ1BvWiRypvsQRFc7t75jG829mJg2nDnRYhGxXOBf0sLyKeLX+avAHQ34VC7YkdcXHdmKNGCFucoYMysQvAG1vfRVvxsy+y5DimRpItYZh6pY3AW45Mw0YC4NrjuFO0LbEGKgwTxyo0qr9sQG7DMik5ulmUi1+ddQQWUgeYM60HBBPkZS7i7wTYTFD0aNKHFpIl1LKAWJUfSUAkeY51qGzNiwpM7REDD7QhJCgWAYC/qjkGjd2tyKN5Y9sHb74PELNEFLLcEMLgg6EdRpzGtXe8faBicY8RVRB6Fiy5Ga+Yi2YseguLd540W6lnfbYY3MHW4C7wq3W3fmjwmOwM62d4zJGLg3BDRg6ae1Gh8xXNlbfRNm4CdmH3PNkdbjNkOeNrLxNlZD5UCYrbWKmcvJiJSxXKSGK+re+Wy2Fr62qvbCKL13g6viPU9vbBk68fCJqO096dmRR4qNJGkOLDu+QFxmZctgTYDX1rcte4UNS78GaDBRRoyz4Zlb0twR6qlbBbagjLe9uFC2ztnFwzkeqooz7Ntgq+aVhc3yr+8/A++oNaVrk7yA7OcDaaDsXaM00YaVUUn5qg/G5NRt9Nr/JsFKwNnYejj/GbS48Bc+VXOHw+UVkvaBvD8pxFkN4oLqvRnJs7DqNLDw76SpTxLPSMu2hYO4LZ+Yhegu38KfxrGO9nykD2evHlTKYgxpoNeJJ4UiTYUxw5xRUiPMBc3u17+sB0/jWp1OSYtkBcAbxGCX7cFuDnUggaAX1I/fSYIdfAj66Rgo8sqMOGcWv38zVpgMEZPVHG9vPj+41LHEqqlsAR3auJVYdDcs3qjXrdj4cB33odbCu1248yfrq62zG/pVgP/TvZdbX5kjrTu1sAEgVgdC2VRp4knrw+NURgoHrDWKXJ9JWNsOyk5wbXPdbxq13HDR4uKTXKXCcbcdR7qkYjCfczNx9TTW2ttT5a++rDYeEAXBKLXMoPx/hb31RrcqQfaW8HBz6ZmpkU21OtTbisuFjVdpQFetQ2lxMy7R8EHxtzyiT/ADUPjFznD/JjKRADf0YA+ln1NrnXXjRT2hP92Ef9tP30OO3StStjoEp4SkkynlwxLBbtlXqSbdw6UqWEcBoOtTZFsDaowQmmQ2YuyadoykfrAAWC/G9SvRUhIrGnpDXEyFXbeNkUxiGNrDiafj1p/ZsOadARfjpXZxIbpJDEx4MLwJOvjx/hWnbhbN9Hg4r8WXN7+H9d9B23dhvJhkZF4sSdO4AfVWoYCDJEi/RUD3C1JcQ+UAHnLUrzZlNv3tk4bBOVNpJPtcfW7e0R4LmN/CscSG5Vegoz3422s+JJHrQ4W6jmGkJ9byFgv5p60JQYaSWRY4xmkc8Byv16AUXh10JOtwTn+fz9pe7o7JXFY3K4zQwLmYfNZrgKD1FydOeU1quIwiOhR1VkIsVI0I6Wqu3V3ZTBQhB6ztrI/wBJu78EcB/rVyaTus1Nt0EMq4G8wva+zPkuJaJrkRSKwPMxkhlP6PxrsO3ViYsi+sshOvNTcWNuevKtI303N+V5ZIyBMgy66K68crHkRrY9/uznHbszQNkljsT6yNcEEDRgCDY2JHf3a08jpYvN1gedDyxO0MaHxiyKcoky9eDGzA0/vSwT0aXB9bOevAgeWtL2futJiZ0iDZCqli5BNlBW3Dibmw/dWk7ubnRYQMbmSR/akfU26Achf31R7ETHp2hMsdQ84E4dJcaghghZQVCtK4KxqOJ1tqSRbTrRVuvua0DB55BK49hQLKnUg2uTRWo0r1qUNuRgDAhDknJMS4pBFONSDQp0RXs9evXL1RusuJm/aCR8uP5NPqNDMsgq/wC0gfd51/6aW+NB2JxIGmt61qVyo9oFrdORJbT0zLibcT5VFwmIVpEEpYRFhnymzW5kG1Ttv7D+TSFCcwIDRv1U8CPqpgIM4ij3EDMiLirnp0qUslxVSpuLcxUvB4nWxq7JtkStdm+DJeHvmq/3fwRbEg2+aSR5jlVTgobyL0Nadu/sLKFkHMWIt4G9JXWaY6teVhLFg1yBbCw4Uzt7HCDDSy8CiHL+MdEA/OIqeg0pvGYFZUyOLi4PgQbqR3ggHyrNB33hMTA5cwAia4Cm7+PPWtL7Od2vRxfKJFIkl9kHiqcvM8fC1XEO5GHEokYGQjUBsuUHrkRVBPjRBlpm3iNS6R84Na8HMby1y1LK1y1Kwkbaoe0tjxYhQsqhgDcakEHhcMDcGpzCvAVbOOkiQdm7EigzGMWLWuxJYm3AXPLU1NNLIpBFRnMmeArlLtSTUyIlqaFOvTJrp04TSMvjSida7eqN1lxMs7TzbGsf+2gHuvQnsyESFomt62obS9xyv0t9VX/as/8A8g35OP8AZoPR7EEaEag1u0D+0PaZtpy5isRhWRip5UR7LnOMw/yV9ZYgXw7HiQPbivzuNR4d1RTGmJjLaiQDyv08D1/hVLFK0bhhdXRrg8CCDp8aIRqHrBqfOPTYVgSCCGHEHQ6ciOtN5Txog25LFOi4oEKz+rJHcaOLXsONrajusKHyAToLURW1DMCQVbH0lngcbaxPEG9bDubjA+HXUanhpfzrIW3f9EgbEN6IsLpFa8hHJmX5i+Op6c60nsx3eKp8oLXVtEQez0Zj1N7ju1rP4pUKasx+mx86CIfAUvLUbHbSigXNLIkY6sQP/dB+1e13Dx+rCjykfO9lfjqfdWclTv8ACI0zqnxGHOWu5ax3H9r2Kf8As1jj77Fj7zp8KqfsjY+9/lDeFkt7stqZHA2nygDxVYm7laSVrIcB2wYpP7RIpBpyKH3qba+FFmwu1XDzkLKDAx5n1k7vWAuPMW76G/C2pvj6S631t0ML2WkqK7DikkUMjK6ngVII94peWlzDRJpunWpsvXCRPWpNLNJq06JYUyafamGNdOiBxpVJU0q9UbrLCY/2pMP9ouCP+nHr09Wg5wRcWFF3aqt9ov3Rx/s0ILJpY1v8P/jX2mXcCHJEf2fjfRuDbTgw7ufnVhvFLC7K0ftEDNbhbl+cOf8ApVIa6pouN8yh9I6thVzsZhCBOVDyFrYeM6jMDrIw5qp0A5t3A1R3q32STmD66eqg/rxJ8aizcSawA2TJGP3dxbM0kis5bVnLBjfnc/17qf2LvvicHC8ETDKxurHUrfjkvwvp5jvo02diLJY6kjX+FC+9274A9LEAACM6gcj8732FqTS4OdDj2jlnDlBrQ+8GMVj3kYtI7Ox5s1z8abzjvq9iwiiZozJHGtlW3qvmOUH2edyTrxqhnjysy/RJHuNqcVgdhEnrwMmKzVwtTdeJokDpjoYV7NTYNevXSuJNwW05IWDRuyEG4IJFF27/AGoTxv8AdDNNH00DDvBtr50CXrt6E9SP8QhVsZOhn0Ju3vXDjkZo7qVNmRrZh0OnEfwq2KV824XHSRMGjdkYc1Nj7xR9u/2tOuRMSuddAZB7f4xHA26Vm28Ey7p0j1fEq3xTVGFNE03h9qRSAFJEYNwsw18uPlTtJYjU4xph6kNUSRta6dExtc05amYeIqRlqjdZYTI+0VQdpSA/Qj/YF6CcTGAxtWgdoiA4yW/HKgv09Rbms/KXPG3jw99bnDboPYRC8aTG7V4CnjGANSL9xBqdsfYjYhiB6qj2m4+7vpkkKMmLrlzhZG2fgjI4UeZ6CiLG4lMNwAaQiyLyA+k37hz8BqzJAuDlBFzdfZ0v0uT5X86rtomSYtiMtkzBBblp6o9w/q9BPOQe0OOQEfelzs7bIQB5cRKZCf7NVGQC/PTLw6URYiUOCCLq4I7rGhTAbE9KC1mW9gubierkcB0Hl40SKuXKAfZ0/dStoXVtHOH16TqEGNqbLEbxlRb1gCdbaWt4cKqtq/28nexPv1t8aNZos8UlyMwYjh0Nhe/ShTa+zysccvHMWV/xgSQfMfs0xW+esTsTHT3/ANSrvXia5XjTUVnb169Jr166diKvXQ9Ir166RjMXmroakXr166cBJEM5U3BII4Uebp9pjxER4kl4/p2uw6eIrPFNOrQ3qWwYIkiw1nIn0bh8ak0YeNgytwIpmUVj25O9b4WYKzfaXNmUnQfhDvrYJZL2I4Gse6k1NiaddgsXInIDr5VJtUKBvW8ql5qVbrDiZnv7HfHOALkhLW/EWhbF7HswFtTrp15g+FFm+kuXHykcQEt+gtVeBw5zGw1I49OprRRyig+kutC27Y3gvj8FlGYAW52v/wCqkYbeCSKL0URy6kl73PdlB9nx4+FP7yTKpESNmA9rxvw8evgOlUita1PpzqCZmXDwrCqnp5SSjsZLuWLcTfUnxJ6jnWq4LAxpEpiFkYBhrf2gDe9Z/h9hyYiAz5x6unrE3IHH1j0HAUVbj7aBi9BI2q3MTdVOpT8ZSeHQ91KcTzry9usY4bKNkjr0MRjdpSjKEhDs1zbNawFtTp0P/uoJx5zKJI2Uk2uNRVhvDtNY5UdSG9V1Cg8T6trW7+PdeqBo5JHW8j5vnclA+jlGvv1tUVICoJGJa61gxCny22hbgVR7sCGVuJ69ao94cGDg3t81g48M2U/Bqnx4xY4igFrWVSRqb89edvjS5MKXhmQm49A5HkpYfUKEuQ2e2YdsFcd8TM681etXCK15iGcr1er1dJna5evVM2Xs1p5Ai6XOp6DrUE4E4CM4VWLAIuZjwFs3wqz/ANpOgyTYeJh+FH6NvKRMp+utB2fsyPDR5UGvNz7R8x9VdEN7jKpU8QRcHxB58frpP7QD2jX2ciA/+x4MREz4UusqDM2HchiVHtGJwBmtxsRe3xoVatC2juypPpYD6KVTmXLoLjgR0oE2i4MjELlvqV6Ej1gB0DXsOlHqfV0i9iY2IjOatc3H2qZsIgbinqceIHD4aeVZDetX3EwhiwiEjVyW950+AFL8cRo+cPwi7wswbet5GrC9QMJq3kam5RWMZoTPN6MLm2hMSPVUJfv+1rpQ9t/bXo1VIja4uSOIHjyNF+9EwGImzaAWue7IprLNoYr0kjNw6C3LletDhl8RuboIzxT/AGfh1CHdvr/yR21pqnga8VFa087mTcLtqVYWhVvtdyxA0OvHXiR3VGlgKNYG/AqRwI5Ef1pTS6EHXSpiR51styBra2qk8ba8KpgKYTVqGN8xTz5beszyniTc5fwVvz76N92NmejjDPbM2rfg68GPNuviBQEYNDxBHUU5JtKUixdwOfIHyvrQrqzYukGXptFbamHtCefGxvimLsMkQPcC3AADnqfhRdu9hzJhZpmH9sjiMHjkCkC/eTc+Fqy3A4bNY3soPA8z7+HWtJ2zvYIMFDkUZ5ly9AgHqs1vPQd/dS11Z5USM1W5DO8yUcK8RXb2Nq63dWlM49Y2RXKIdibLEsLqYnZi2jaIFsPpseNybgA07s7d2NZCmIJDfM1tG/UBuo6aUs3EIpIPaNLw7MBjvBkCrTZmLaN0C2te5I0v524cqj7SZTM+UWUMQoA4AaD6qkxH0YA+kfq4m9G6iLNs2PKFGF3sSSUhjkjA0A9pieYPX6qIVx0bKGR0IPRvffv1rMoolsVF8zcOg1/hUjB4mWMZEvfNrYXF76fG9Lvw6n4dozXxRHxbzSA+VS7aAfurK9q4hXmdkFlZiR/XedfOirenefLGcOpu9gHYaW0GYd54++gsCp4dCBkyeIcE4Estg7HOIktwVdWPd08TWmQYogKAbZRYDl7qoNgSI2HUxi1tCAODcz330PnU1ARzrP4iwu+D2m/wnBotQYb5GYX7ExOdvI6Vc0Mbqm7nwonpMjEVuUK5AgBvJBfFYnX2soHd9rUX/rpWVzCxI468eta7vIh+UzcNSLeGRR/GsknWzEWGhtWnwJzq+Uj+poFpp27H/RjINPBdL01m8KWs9q0xMFge0eAvSYmIYWJB4XBt8a4ZtLVyOSxv+6uxKg4hBu1B8pxUcUxJQk3HAnQkDMLHU2o9xW5+CVbehUX0vmfNr0JbjWaYLHPGRImjKdGsCenA91H+yd5pMWAmREa3rScTbQHKvAEjgaz+KRwQynAmlwdlbZDjJkOTd/DrmSF4iw5MwLdRrVNvRsyYQqXsRGToLkhTbUnhYEfGjfDbo4dSGCXYG98zE+JubGntq7NDxunJhl8jp+/4UBb9LDfPvGXoDKQRj2mJyCxqw2DMqzoz8B/rUfE4YrcEaqSreP8AV67hYMzKv0iB7zWo4BUgzIRirKR1zCHA7XeKLLkCZlZvSO2pLXYFR32YDvC1ExEEkgZ5GaXICpuvssw005AEcR1HWrVPQ4Z3Wb7YTYoT9sJUaKuT5rjv0I1vSN4ttzNEPtJjQsti5GY2OYeoOA053rMU5fkXr3/bvNV0wnO3Tt+/aU+3d3vk9mDhlJtr7QPf1qJjMSSygi2QEcBx6/Cm8ZtKSU3kYtre3AeQGlNhwWua0qlYKNZyZl3shY+GMCOQMC9zwtUjA7QaJXZbZjoCeV7i47xUaMi7VHZtLUQgGBUkGJZiSSdSeJrqmk0oCulzLDZW0mhcEEhT7Q5EeHUUbpMGAI1vrVp2SwQS4WVWjjMivZnKgsUcXXUi/EMPKh/Y8eQSwt7UMjIRzsDa/vBrL4nDk4G4m7/S7ShFZOzdPQwx3Tk9ZhbgKJ70J7oL9tfpl4edFl6QIhOK2tMxztE2hIm0ZgrsAuSwBNheNb6eZoPkck3PE86KO0v/AJlP+Z/41oVJrcoAFa+wmLazFiCe85XK9XqNBRQro40kGlCplcS7wWBZsiouYnlw9/dbWjrYeG9ALaMSLs1uJHBV6DjVNuenqh7XuMugvrex0H9cKIVbK2p56cPdWZxNhYlZtcFQEQOepl/gXzC/vrmNlCg3OlUr41xotx38j51FxWPu2pJY/u6ef76UCGNMObfpBPebD5WlYKtpH11vY2v5am9DIYi1tDRHtzFh2yhgQeOmgPDiKc3L3K/2g7r6URiMAn1czG5I9UXHC3XmK2FISvLzz9vPcQkFg5vVntDbrTQoj6lGvm6i1hfv76t99dzRg8TFDEXcSIpXNa5YsVIFgBxA076Jd5OzrC4XZwkd2WdFALA3EkjfMynlfQEWIC3N6G1lZKk/KXUWAMAfeZvgdmyTOEiRpHPBVBY+Nhyru0dmS4eQxzIUdbXU2uLgEcO4irzc75TBiYpoYGclvRrmBVGLgqFMh0F7g8elXG9m7uNxOOg9OkSSYkZVEZJUBOJc66hTc2J0FENuHwcYxBBMrAG9cy1p23OyJIcM8kU7PJEpdlKqAQBdrAaqbAkXve1EeykwuzNnwTNHmziMu4VWcs4zXJPzR0B5DnQm4pccu8KKCDvtMZTZEpdE9G+aSwRSpBa5sMtxrrzoufsgxgiL3iLAX9EGJbwBy5SfOtD3qCpi9nYg2IExiJ/KrZD5EXq1eDEDGqysDhjEQ6kgWkDXVlFr3I0Pd5UBuKbAI2hRSMnMyzskxpjxxiOgljZbfhL64+AYedTtv4Ax7WlHKZPSD3et55laqzbP3DtrNwVZ1k6eo9mbyszDyog7QtswLicLNFLHI8bMrqjBzl0IuRoPne+rWAs+R95ZNFnhEE/daWW6Q+2v+J+8UV27qFt02DSuykFSlweoJ0oqtWbNXjSDbkeQ/SYj2lD/AORn/M/8a0KkUU9o/wDzGf8AN/8AGtDBFblP+NfYTCs+M+8RXq7evaUWUnAKUK5evV06Eu6G3TCxQmytw7mtb48PIUTTYgkgHUi9zzvfWs2VrUU7v42WaWONQHeQ2W5sL8y1uQAJ8BSl1OTqE0OG4vQND/KEj44Io1uTy5W61QbW2nxAvw15eHwo0xPZrnjcvinklCEhECxrmsclxctYkW1tendzPkkezlxbwrmizelfLne6mxIvw9Ug2FhrQEsRBqG5kXM9nL0Ey5cFLKrOsbsqe0VUkAcdSBp51d9m20fQ7Qh1sJLxH872f8YWtfxO2Ujmw8eXTE5yriwF1UMLjmWXn3Vje9+D+SbRk9GMoVxLGBoBe0gA7gdPKjJf44KEYyNoo1Pg4YHvNl2lsFJsRh5m9rDlio65hpfwIDeNAe9e+AO1cMgIMWGlUPzBZjlkP5qnL4hq0aPaSGJZywWNkEmY8ACA1yegvWc7+9mts2IwgNtTJCLnvLR8z1K+7pSXDldWH8sCNWg6crLbtR3ilwwhRQMjsHLa3zROjhRrax0q33umCNgcQPZTEoL/AIEylD9a0O79L8q2PBiOJQRufzh6N/8AER7qlwP8s2Dx9dIePPNAbjzIQfpVYKNKn1IPzkZ5j7ZEJdo/JYHkmnkSMzII3zuAGVb2sp4kZiNOtCcCDF7BZAcxiVlU9fQtmX3oB76ucXs7D7XwkErvZVIdipAIOW0sbE+zrxP4INDu422sPhZMZAsjPh42Eiz5SVHBGzZb6E5QGAscpOlVQcpIzqBH5SWPNjsZL2s5xGwo5V1aNI5AfwoyEY+4NV9tuOfGYONsHN6F5Mj5gSvqsPWGYAkWuDp9G1SZ2imwMhit6F4Xy2XIMuVhcKQLDnw76xfZe/uMw0QiilAQaqCiOVvqQpYGwvraiV1tZnT1B7+so7hOvcRG+mw5cLiiksvpiQGEhYlipvbMCSVOnD3aURy7M2d/skOphTEtGGF5M0mdT6yhSSQGswtYcRQHjMa8rtJIxd2N2Ym5JqOa0TUSBk7jyigsAJwJo/ZHjGaaVCSVWO4HT1lrT6ybsg/4mb8l/nWtWz1l8UP7pj1BygmI9oX/ADDEeK/sLQ0RWtbw9m74vEySiVUD2IBQm1lC2uG7r8KrvsNy8sRF+g9OV8TUEAJ7ReymwsSB3mZkUm1aX9heb74h/Reu/YVm++If0X/hRPtNP4pXwbPwzNQKUFrR/sLTffEP6L/wrv2GJvviH9F6n7TT+KQabfKZvloi3ExXo9oYZjw9IFP54Kf5qJ/sLzffEP6L/wAKXD2O4hWDLiIQVIINn4g3B4VVuIpZSNXWQKbQQcQjwOaHbk6MdMTCrp4oBoPDLJUfdjZtxtTAn+8bKO6RSFPhovvo4WMnK7LGZALXHK/tBWK3AP8AChqTYWLTGy4uA4VfSxhCjtKw0tZjlRdfVGnjWaLA2e2w+ojxQj6/rKr5YW2VgsSfawkkZfrZG9DID+ab1U9sWzbTQTDg6FCepU3B8w3wqwn3G2i0TxDEwLFI7O0YzKpLnMw9gnLfleqt+yPFtq00LHqWkPxKUxW1atq1Dv8AQwFgcrpCntCncOYYjZPo3IAVXgYk2AFja5P4Lj3UI7odpT4VTDiAZI0UiMjVlK8EvzQ8Afm6cuDp7IsXa3poMvG2aS1+tsnGm27HMXykw/6T/wAlXH2fm1NsfylCb9sL0jEvaVnwUuHeDM8pkuwIRFDsXGVQCfVJ7uAod2bvjisPCYYZSiFixAVSbkAGzEEgaDhRKex3GfTw/wCk/wDJXD2OYz6eH/Tf+Sjq/DDbIgSvEHsYCiVgCASAeIvYHpcc6LNw99o8CZFkiLLIRdltnFri1iQCup0uPOpjdj2N+lB+m38lNt2Q47/s/rP/AM1Z7aHXSWEhK7kOcSx3v7VY5oGhwyOPSDKzuAtlPEKoJ1I0ubWB92ak3o1PZFjukP6wfwpJ7Jcf9GL9YtRU9FYwrCWsW1zkgwKrpFFrdmGN+jH+sWur2Z4z6Mf6wUbx6vxCD8KzyMseyBfuib8kP2xWp0Ddn26eIwk0jTBQGjsLMG1zA62o6yGsjiWDWEiaVCkJgz//2Q==">
            <a:hlinkClick r:id="rId2"/>
          </p:cNvPr>
          <p:cNvSpPr>
            <a:spLocks noChangeAspect="1" noChangeArrowheads="1"/>
          </p:cNvSpPr>
          <p:nvPr/>
        </p:nvSpPr>
        <p:spPr bwMode="auto">
          <a:xfrm>
            <a:off x="155575" y="-2811463"/>
            <a:ext cx="4010025" cy="58674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1028" name="AutoShape 4" descr="data:image/jpeg;base64,/9j/4AAQSkZJRgABAQAAAQABAAD/2wCEAAkGBhQSERQUExQUFRUVFx0YFhUYFxgVGBwcHRscGBcYFxUYHCYfHBojHBwYHy8gJCcpLCwsFx8xNTAqNSYrLCkBCQoKDgwOGg8PGiwkHyUqLC8qLCk1KiwvLCwsLCwtKiwsLCwsLCwsLCwvLCwsLCwsLCwsLCwqKSwsLCwsLCwsLP/AABEIARAAuQMBIgACEQEDEQH/xAAcAAABBQEBAQAAAAAAAAAAAAAGAgMEBQcBAAj/xABNEAACAQIDBQQFBA8FCAMBAAABAgMAEQQSIQUGMUFRB2FxgRMiMpGhFEJSsRcjJFRicnOCkpOywdHS8DNTosLhFRY0NUNjs/Elo+KD/8QAGgEAAgMBAQAAAAAAAAAAAAAAAwQBAgUABv/EADIRAAICAQIEBAMHBQEAAAAAAAECAAMREiEEIjFBE1FhcTKBkRRCUqGx0fAFIzPB8eH/2gAMAwEAAhEDEQA/ALHezYmPmmQ4WYxRiMBvtrIM2Zj7Kg30y61Xxbn7St620GHcGkb4m1GkGMviJIvoxxuB+M0in9lffUphWV4rKMYH0jZQE5yYCSbo7T+btEnxMg+oGqHbkW18IM7zysg4ujlwPxri48SLVrS11lqy3kHcA/ISDX5EzBxv1jvvqX3j+Fd/3+x/31J/h/lqz7SN2FwsyyRLljlv6o4K49oDoCCCB49KDWrTRa3XUFH0ETYupxky/wD9/wDH2/4p/Cy/y15e0LH/AHy/uQ/5ab2PuVi8SA0cRCHg7kIp8CdT5A1azdlGNAuBEx6CSx/xKB8aqfABwcflLDxMd5BHaLtD75b9CP8AkpX2R9offB/VxfyVSbQ2XLA5SaNkbowt5g8CO8UZbk7hQ43DmV5ZFIcoUQLyAINyDxv0rnFKrqIH0kDxCcAmU/2SdoffB/VxfyU59kraH9//APXF/JR3F2U4NePpn8XA/ZUVZ7J3CwcK29Csh5tKA59xFh5CljdQOi/kIUJYe8zH7Jm0P74fqov5K99kzaH9+P1cX8laPtzs3ws6ERxrBJ81kFhflmTgR8e+sSnjKsVNrqSDY3GmmhHEd9Gq8Gzoo+glHFi94UDtNx/98v6qL+SlDtPx/wDep+qj/loRzGiLdrdSTEEMwsnIHiw6juvpfuPSitXSoyVH0g82HuZYL2l7Q5On6pP4V5e0/Hn56H/+Sfwpe9ESxBcNCoMrWLZRew6UQblbjiG0swDSfNW1wvf3t9VCY0quoqPSWAtJwGlxutPtCUCTEsiIR6qCNQ57z9EfGiUXr3pap94N6EwqjTPI/sRr7R7z0Xv91Zx522H0jijSNzJ+0NpJCAZGC3NgNLsegH9Ac6gz7ZFtAPOhN43djiMQwzHlxCDki+HdUI7dZnIA079ST3C9d4eekbrQLvZ8hDjC7QLED1dTrarC1DO78reqG0N9RRNmoLbGTcADtKOTG5NtRpylwuXzDO4/ZPvoqIrNN9toeh2vhZOSLGT4ekcN8Ca01xR7VwFPmIohySPWcDAcSB4kD66WwoX7RcH6TZ8umqZXHkwv/hLVE7LNqtLhGRiSYXyi+vqsLqPIhh7qr4eU1+snXzaY92l4D0mAc21jZXHvyt8GPuoP7NN1ExDvPKoZIiAqnUF+NyOYUW06sK1Da+C9LBLHb242XzKkD42oY7KCPkLDmJmv+ilqMlhFJA84JlBsBMMESvRyq18rK1tDlINu424Gou2cG8uHljjbK7oyq1yLEi3Ea0J7ndnc2EnWZp00BDIisQwItYsbcDY8DqKAqqVJJhSTnAEvN893FxeFdSB6RAXibmGAvbwbgfI8qFOxvFaYmL8SQf4lP+WtMtWT7ifc+15oeAPpYx+a2Zfgnxo1R1VMvzg32cGagVoX3p7QUwMqxeiaRiAzesEABuBY2NzoegoqtrWU9sOGtiIX+lEV81Yn6mFU4dVd8NJsJVciX++e/cfyBWw7etiQVXkyKNJbjkw9n8644VjppRNXG6m7bYycILhBrI3Rf4ngP9K1ErWlTFWYuZZbjbmHFN6WUEQqf0yPmju6nyo73lx/ydFWJQCfVUDTwUdBRFBhFijVEAVVFlA5AVSybLM8130VT6o6Dr+M3wA8RSJt1tqboIbRpGB1lZudu2c7Ty+s7cyPqv7v9eBnkpUMIUADQDShPa29LSM8eFZVVP7XFN7C9RH9Ju/h9dBZjY2YVE0jAlht3eD0behgAecjW/sRg/OkP1LxP1iM+0Y4LsSZZXPrytxJ4eqOS8gBVfiNpXOTDg+iBuztctIx4tI3E+FVrvc3LAnra5phKfOXNgT4evn2+X7yZPjmmYl72HsqB9fKn9luIwZMw1+YoHP6R4jwFqrkZfZ9Yi+o9nTvq7w2DzjMwYJwCqbA8uAI076tZhRjtL05Zs9TLndyZncMwIuRYEcuVqLbUO7HgAZQOvj9dElZznJ2h7gQQDMx7V/+NT8iv7T1pu7uP9NhIJObRrfxAs3xBrMe1c/dq/kV/aejHsvxefABeccjr5Gzj9o09auaFMzkP91hCXamD9LBLH9ONl8ypA+NZ52OSH0mJXkURvMFh+8+6tOSq/Ym70OFDiJSM7FmJNyegv0F9BSy2AIynviFK5YGWIoH7P29FitoYfgFlzqO7My/UUo5IrOo8YIN4GF9JgEPi8alf8YX31NQ1Ky+mfpIfYg+s0MiqXG784KEkPiEzKbFVDSEEaEeqCL+dXuWs83g7KTNO8sUqosjFirKTYk3bKRxF7mxtxqKghPOcSXLAcok3E9rWFvaKPESmxOihRoLnib2ABPDgKA8FvAJdrR4kLkDzqSt72DEIddL8SfOtP3T3DhwQLAmSVhYyEWsOYRdbA89ST8KBu0Xc0YRhiISFjd7ZL2Kvq3qDmptew4eFqapNWoqvfbMBYHwCZrVqz3tiwt4IH+jIVP5y3H7FHuAxIljjkHB0V/0gG/fVD2j4MPs6fqmVx5ML/AmlqW02D3hrBlTMNw2FMjqi6ljaty3W3fTCQhFHrHVzzJ/0oE7Ndh55fSsNF4Vq1qa4uzJ0CBpX70ada7FGAPiaWRWeb3b7l2aHDmyAHPJ162P0eXeaVRC5wIZmCx7e3ej0rGCN8kPCWQcW6hQNcv1+FCOOxRlskYywp7Kf5m6saYweEZj4nusBzJqbtHAOqkwqcoF31HLj4+VPKqoQJUa2UkD9/8AkjjBtlNrWHeKRDDrYICbczy60x6dmNvDl14HwN6nq/oQWe1jx0Fz0sKIciUUAmPYey6y5UiGpsBdj9Ec2NXuHnJTMylOiG3qj5osOdte7hQrhtoesHyeknP9lHxVByYjheinARERZpmUuAbm+l+Y/d9VK3DHWaXDHPQ/z+dpebKa8i/1ra9EFqGd3rs4axHPXvGnvootSDdZN5y0y3tYP3cv5FP2nq37HMb/AMRET9GQDwurfWlU3awfu5fyK/tPUfswxuTaEYvpIrofNSw+KitYrq4f5TJzi35zbgtLC14sALkgDqdB76pdp784LDj150Y/RjPpW9yXA8yKygpbYCOkgdZclNawXe7bnpcfLNG2gcejYfgAKrDzW48avt6+1h51aLDKYkYEM5IMjA6EC2iA9xJ7xWf3rT4XhymWaJXWhthNy3X7RMPiY1EsiQzWsyucqk9UY6WPS9x8aK1dSMwII6ggj38K+ZJYGS2dWW4uMwK3HC4vy0OvdSA+luXSobglJypxLDiCNiJ9Cbc31wmFUl5VZhwjQh3PkDYeLEVjW9e90uOlzv6qrpHGDcKDx8WOlz3DgBS9x93Y8biTFI7IMhcZbXJBGmoNtCTw5VA23s4YbFSxalYpCBfiVB0v4raiU1JW2OplLHZxntL7BdqOKhgjhjWICNQocqzMQNBe7W+FRv8AebG491heZishAKDKim54EKBceNWfansaKGTDtBGkaPGdEAUaEEHTibMNe6rLsx3csPlDjjog/f8A11qM1hPEAnYctozDbY2x0w8aog0A49e+rELXVWqLejeIYdcikelfhzyDm58Bew5ms3djGwMDEp9+N5DZsPEeA+2vwt+AD9fu60I4LYQYK/Ec+ZPu5X5d1Q8dtEyHKt8mbzYniWPM318TRRs2IqiLz4noKcOakGJelFsc53jBiyqVVQubix0AHd3/AMar48S6v6NTk7j18efw/muNrSWQlfaGpB5gcdP61FD5xl5FYGwJ0IH+H/Tu041VNxGLCFIEr1wcgu8eZSpIYL803vZV+ch45eI5UziscZWUSm2Wys4GnHiQbFTrwIFXCwETvGNQwzXPAZTlueuht5Cp+K2DmS91LW0biR0Ga98p4EG41o/igHeK+AzKQPnKOSWKAt6O/e17k9PWPDyqx2DsvF42xQ+ihB/tWHH8mvzj38utPbkbsJiJZGlUmOEgLGT6uc6kEcwOneL1qCqALDQAWAGmnhQ7bAuw3PrBgsfQekqdj7FTDKFUsx4s7HMzHqTy8BVnXjxrtu+s9zk5MMsyvtaP3av5FP2noNw2NeN1dGKupurDQg9Qa07evC4aTaqLi2yxnDg3zZACC5F277EW6kVne2MPEs8qwtnjDn0bDUFb6anXQaeVbPDsCgX0mfauGLesj4vaUkpvJI8h6uxf9q9MBqKtwd3kxGMEc0TOgRmYEsltPVZrWNr2H5wr2+O5MmDZpCAIHlZYrNmNtWUEcvV0110oniqH0d5UodOqC16XG5BBHEG48Rwo37Pd1cNiI8RPiAzrD8wEj5pYk5dToLAA9avdg4DZ6R43E4eL5QsSgqkgvl9TOwXMDbW4uQSMpFzzG/EKpIwdpZaiQDmRu0zZMmLbBzwRvIZYjcKpbTSRb24e2fdQdgNy8TL6YBMhw4zSK5yMPVLABSLkkA25cNa0XY28jxbEE0QUvB9rs9yLCQAXAIJ9Rlq8w06tjIZQPVxmE18UKuB+hIw/NpUXPWunHTP5f+QxRXOYA7m7vthpMBjPSKUxEhiygG651dBmJ7wfdRFiN0oJ9q4ppwWVYo5QtyAbgqxYjUgZOA61XYUMux5VHt4HFZvDJIG/zN7qLpyvy/DyD2MTh3j8cpEy/wCEtVbHbUTnzH03/SSqjAHt+0Ge0bDx4jC4OWE5o84VSL2ysugsdR7AFjRbsXBiOFFAtZQKqd39iuMCIJUN4J2ygi2YLJmUj8E3Iv0vRPENKA7cugdiYRRvqlLvVvQmDjF9ZHByL4cWb8EXHiTasgx223ndmJPrHU828enLwAqVvxtr5VjZGU3RPtadMq8T5tc+Yqsw+EbKWVcwXVhyt40/TSK1yepi7uWbAljsmAGWzaBVvoOv9E0XQWFr3sTYcaCsRiSZJWXQEArb6OhHu/dUddpSke2eXOueo2b5jFXELTtiEm9b5XicHVgyk6+73E+6qKSbItrixAYd19dOlip9wqXtVSYSx1JbQ36Dl/XSh7FsR6pJuNDfpxAtVqU5QJXiLOckd5f7Fxiu8kjKS1gsYF/FvjVim1WF88ZyXtcEW8B5cqFcFjSiWFuNwef9d1TNlYN8Q6xILM7WuNABzJHC9r++peoZJPSQnEEAATROzuRpFxMxBCyyeqOXqixP1DyowqNszZi4eFIoxZUFvHqT3k61JNZjsC2RCDPeNmlXpJNey0FusIJm+/2IVNrQM6hkVYiysAQVztmBB46XolxWzIIdr4dmRFWWFkjFgFEikBbC1gSpsO+1Bnawfu8fkU+t6Id4oRjNn7PmLhD6SNXkJtlzfa3YnlZ1BvWiRypvsQRFc7t75jG829mJg2nDnRYhGxXOBf0sLyKeLX+avAHQ34VC7YkdcXHdmKNGCFucoYMysQvAG1vfRVvxsy+y5DimRpItYZh6pY3AW45Mw0YC4NrjuFO0LbEGKgwTxyo0qr9sQG7DMik5ulmUi1+ddQQWUgeYM60HBBPkZS7i7wTYTFD0aNKHFpIl1LKAWJUfSUAkeY51qGzNiwpM7REDD7QhJCgWAYC/qjkGjd2tyKN5Y9sHb74PELNEFLLcEMLgg6EdRpzGtXe8faBicY8RVRB6Fiy5Ga+Yi2YseguLd540W6lnfbYY3MHW4C7wq3W3fmjwmOwM62d4zJGLg3BDRg6ae1Gh8xXNlbfRNm4CdmH3PNkdbjNkOeNrLxNlZD5UCYrbWKmcvJiJSxXKSGK+re+Wy2Fr62qvbCKL13g6viPU9vbBk68fCJqO096dmRR4qNJGkOLDu+QFxmZctgTYDX1rcte4UNS78GaDBRRoyz4Zlb0twR6qlbBbagjLe9uFC2ztnFwzkeqooz7Ntgq+aVhc3yr+8/A++oNaVrk7yA7OcDaaDsXaM00YaVUUn5qg/G5NRt9Nr/JsFKwNnYejj/GbS48Bc+VXOHw+UVkvaBvD8pxFkN4oLqvRnJs7DqNLDw76SpTxLPSMu2hYO4LZ+Yhegu38KfxrGO9nykD2evHlTKYgxpoNeJJ4UiTYUxw5xRUiPMBc3u17+sB0/jWp1OSYtkBcAbxGCX7cFuDnUggaAX1I/fSYIdfAj66Rgo8sqMOGcWv38zVpgMEZPVHG9vPj+41LHEqqlsAR3auJVYdDcs3qjXrdj4cB33odbCu1248yfrq62zG/pVgP/TvZdbX5kjrTu1sAEgVgdC2VRp4knrw+NURgoHrDWKXJ9JWNsOyk5wbXPdbxq13HDR4uKTXKXCcbcdR7qkYjCfczNx9TTW2ttT5a++rDYeEAXBKLXMoPx/hb31RrcqQfaW8HBz6ZmpkU21OtTbisuFjVdpQFetQ2lxMy7R8EHxtzyiT/ADUPjFznD/JjKRADf0YA+ln1NrnXXjRT2hP92Ef9tP30OO3StStjoEp4SkkynlwxLBbtlXqSbdw6UqWEcBoOtTZFsDaowQmmQ2YuyadoykfrAAWC/G9SvRUhIrGnpDXEyFXbeNkUxiGNrDiafj1p/ZsOadARfjpXZxIbpJDEx4MLwJOvjx/hWnbhbN9Hg4r8WXN7+H9d9B23dhvJhkZF4sSdO4AfVWoYCDJEi/RUD3C1JcQ+UAHnLUrzZlNv3tk4bBOVNpJPtcfW7e0R4LmN/CscSG5Vegoz3422s+JJHrQ4W6jmGkJ9byFgv5p60JQYaSWRY4xmkc8Byv16AUXh10JOtwTn+fz9pe7o7JXFY3K4zQwLmYfNZrgKD1FydOeU1quIwiOhR1VkIsVI0I6Wqu3V3ZTBQhB6ztrI/wBJu78EcB/rVyaTus1Nt0EMq4G8wva+zPkuJaJrkRSKwPMxkhlP6PxrsO3ViYsi+sshOvNTcWNuevKtI303N+V5ZIyBMgy66K68crHkRrY9/uznHbszQNkljsT6yNcEEDRgCDY2JHf3a08jpYvN1gedDyxO0MaHxiyKcoky9eDGzA0/vSwT0aXB9bOevAgeWtL2futJiZ0iDZCqli5BNlBW3Dibmw/dWk7ubnRYQMbmSR/akfU26Achf31R7ETHp2hMsdQ84E4dJcaghghZQVCtK4KxqOJ1tqSRbTrRVuvua0DB55BK49hQLKnUg2uTRWo0r1qUNuRgDAhDknJMS4pBFONSDQp0RXs9evXL1RusuJm/aCR8uP5NPqNDMsgq/wC0gfd51/6aW+NB2JxIGmt61qVyo9oFrdORJbT0zLibcT5VFwmIVpEEpYRFhnymzW5kG1Ttv7D+TSFCcwIDRv1U8CPqpgIM4ij3EDMiLirnp0qUslxVSpuLcxUvB4nWxq7JtkStdm+DJeHvmq/3fwRbEg2+aSR5jlVTgobyL0Nadu/sLKFkHMWIt4G9JXWaY6teVhLFg1yBbCw4Uzt7HCDDSy8CiHL+MdEA/OIqeg0pvGYFZUyOLi4PgQbqR3ggHyrNB33hMTA5cwAia4Cm7+PPWtL7Od2vRxfKJFIkl9kHiqcvM8fC1XEO5GHEokYGQjUBsuUHrkRVBPjRBlpm3iNS6R84Na8HMby1y1LK1y1Kwkbaoe0tjxYhQsqhgDcakEHhcMDcGpzCvAVbOOkiQdm7EigzGMWLWuxJYm3AXPLU1NNLIpBFRnMmeArlLtSTUyIlqaFOvTJrp04TSMvjSida7eqN1lxMs7TzbGsf+2gHuvQnsyESFomt62obS9xyv0t9VX/as/8A8g35OP8AZoPR7EEaEag1u0D+0PaZtpy5isRhWRip5UR7LnOMw/yV9ZYgXw7HiQPbivzuNR4d1RTGmJjLaiQDyv08D1/hVLFK0bhhdXRrg8CCDp8aIRqHrBqfOPTYVgSCCGHEHQ6ciOtN5Txog25LFOi4oEKz+rJHcaOLXsONrajusKHyAToLURW1DMCQVbH0lngcbaxPEG9bDubjA+HXUanhpfzrIW3f9EgbEN6IsLpFa8hHJmX5i+Op6c60nsx3eKp8oLXVtEQez0Zj1N7ju1rP4pUKasx+mx86CIfAUvLUbHbSigXNLIkY6sQP/dB+1e13Dx+rCjykfO9lfjqfdWclTv8ACI0zqnxGHOWu5ax3H9r2Kf8As1jj77Fj7zp8KqfsjY+9/lDeFkt7stqZHA2nygDxVYm7laSVrIcB2wYpP7RIpBpyKH3qba+FFmwu1XDzkLKDAx5n1k7vWAuPMW76G/C2pvj6S631t0ML2WkqK7DikkUMjK6ngVII94peWlzDRJpunWpsvXCRPWpNLNJq06JYUyafamGNdOiBxpVJU0q9UbrLCY/2pMP9ouCP+nHr09Wg5wRcWFF3aqt9ov3Rx/s0ILJpY1v8P/jX2mXcCHJEf2fjfRuDbTgw7ufnVhvFLC7K0ftEDNbhbl+cOf8ApVIa6pouN8yh9I6thVzsZhCBOVDyFrYeM6jMDrIw5qp0A5t3A1R3q32STmD66eqg/rxJ8aizcSawA2TJGP3dxbM0kis5bVnLBjfnc/17qf2LvvicHC8ETDKxurHUrfjkvwvp5jvo02diLJY6kjX+FC+9274A9LEAACM6gcj8732FqTS4OdDj2jlnDlBrQ+8GMVj3kYtI7Ox5s1z8abzjvq9iwiiZozJHGtlW3qvmOUH2edyTrxqhnjysy/RJHuNqcVgdhEnrwMmKzVwtTdeJokDpjoYV7NTYNevXSuJNwW05IWDRuyEG4IJFF27/AGoTxv8AdDNNH00DDvBtr50CXrt6E9SP8QhVsZOhn0Ju3vXDjkZo7qVNmRrZh0OnEfwq2KV824XHSRMGjdkYc1Nj7xR9u/2tOuRMSuddAZB7f4xHA26Vm28Ey7p0j1fEq3xTVGFNE03h9qRSAFJEYNwsw18uPlTtJYjU4xph6kNUSRta6dExtc05amYeIqRlqjdZYTI+0VQdpSA/Qj/YF6CcTGAxtWgdoiA4yW/HKgv09Rbms/KXPG3jw99bnDboPYRC8aTG7V4CnjGANSL9xBqdsfYjYhiB6qj2m4+7vpkkKMmLrlzhZG2fgjI4UeZ6CiLG4lMNwAaQiyLyA+k37hz8BqzJAuDlBFzdfZ0v0uT5X86rtomSYtiMtkzBBblp6o9w/q9BPOQe0OOQEfelzs7bIQB5cRKZCf7NVGQC/PTLw6URYiUOCCLq4I7rGhTAbE9KC1mW9gubierkcB0Hl40SKuXKAfZ0/dStoXVtHOH16TqEGNqbLEbxlRb1gCdbaWt4cKqtq/28nexPv1t8aNZos8UlyMwYjh0Nhe/ShTa+zysccvHMWV/xgSQfMfs0xW+esTsTHT3/ANSrvXia5XjTUVnb169Jr166diKvXQ9Ir166RjMXmroakXr166cBJEM5U3BII4Uebp9pjxER4kl4/p2uw6eIrPFNOrQ3qWwYIkiw1nIn0bh8ak0YeNgytwIpmUVj25O9b4WYKzfaXNmUnQfhDvrYJZL2I4Gse6k1NiaddgsXInIDr5VJtUKBvW8ql5qVbrDiZnv7HfHOALkhLW/EWhbF7HswFtTrp15g+FFm+kuXHykcQEt+gtVeBw5zGw1I49OprRRyig+kutC27Y3gvj8FlGYAW52v/wCqkYbeCSKL0URy6kl73PdlB9nx4+FP7yTKpESNmA9rxvw8evgOlUita1PpzqCZmXDwrCqnp5SSjsZLuWLcTfUnxJ6jnWq4LAxpEpiFkYBhrf2gDe9Z/h9hyYiAz5x6unrE3IHH1j0HAUVbj7aBi9BI2q3MTdVOpT8ZSeHQ91KcTzry9usY4bKNkjr0MRjdpSjKEhDs1zbNawFtTp0P/uoJx5zKJI2Uk2uNRVhvDtNY5UdSG9V1Cg8T6trW7+PdeqBo5JHW8j5vnclA+jlGvv1tUVICoJGJa61gxCny22hbgVR7sCGVuJ69ao94cGDg3t81g48M2U/Bqnx4xY4igFrWVSRqb89edvjS5MKXhmQm49A5HkpYfUKEuQ2e2YdsFcd8TM681etXCK15iGcr1er1dJna5evVM2Xs1p5Ai6XOp6DrUE4E4CM4VWLAIuZjwFs3wqz/ANpOgyTYeJh+FH6NvKRMp+utB2fsyPDR5UGvNz7R8x9VdEN7jKpU8QRcHxB58frpP7QD2jX2ciA/+x4MREz4UusqDM2HchiVHtGJwBmtxsRe3xoVatC2juypPpYD6KVTmXLoLjgR0oE2i4MjELlvqV6Ej1gB0DXsOlHqfV0i9iY2IjOatc3H2qZsIgbinqceIHD4aeVZDetX3EwhiwiEjVyW950+AFL8cRo+cPwi7wswbet5GrC9QMJq3kam5RWMZoTPN6MLm2hMSPVUJfv+1rpQ9t/bXo1VIja4uSOIHjyNF+9EwGImzaAWue7IprLNoYr0kjNw6C3LletDhl8RuboIzxT/AGfh1CHdvr/yR21pqnga8VFa087mTcLtqVYWhVvtdyxA0OvHXiR3VGlgKNYG/AqRwI5Ef1pTS6EHXSpiR51styBra2qk8ba8KpgKYTVqGN8xTz5beszyniTc5fwVvz76N92NmejjDPbM2rfg68GPNuviBQEYNDxBHUU5JtKUixdwOfIHyvrQrqzYukGXptFbamHtCefGxvimLsMkQPcC3AADnqfhRdu9hzJhZpmH9sjiMHjkCkC/eTc+Fqy3A4bNY3soPA8z7+HWtJ2zvYIMFDkUZ5ly9AgHqs1vPQd/dS11Z5USM1W5DO8yUcK8RXb2Nq63dWlM49Y2RXKIdibLEsLqYnZi2jaIFsPpseNybgA07s7d2NZCmIJDfM1tG/UBuo6aUs3EIpIPaNLw7MBjvBkCrTZmLaN0C2te5I0v524cqj7SZTM+UWUMQoA4AaD6qkxH0YA+kfq4m9G6iLNs2PKFGF3sSSUhjkjA0A9pieYPX6qIVx0bKGR0IPRvffv1rMoolsVF8zcOg1/hUjB4mWMZEvfNrYXF76fG9Lvw6n4dozXxRHxbzSA+VS7aAfurK9q4hXmdkFlZiR/XedfOirenefLGcOpu9gHYaW0GYd54++gsCp4dCBkyeIcE4Estg7HOIktwVdWPd08TWmQYogKAbZRYDl7qoNgSI2HUxi1tCAODcz330PnU1ARzrP4iwu+D2m/wnBotQYb5GYX7ExOdvI6Vc0Mbqm7nwonpMjEVuUK5AgBvJBfFYnX2soHd9rUX/rpWVzCxI468eta7vIh+UzcNSLeGRR/GsknWzEWGhtWnwJzq+Uj+poFpp27H/RjINPBdL01m8KWs9q0xMFge0eAvSYmIYWJB4XBt8a4ZtLVyOSxv+6uxKg4hBu1B8pxUcUxJQk3HAnQkDMLHU2o9xW5+CVbehUX0vmfNr0JbjWaYLHPGRImjKdGsCenA91H+yd5pMWAmREa3rScTbQHKvAEjgaz+KRwQynAmlwdlbZDjJkOTd/DrmSF4iw5MwLdRrVNvRsyYQqXsRGToLkhTbUnhYEfGjfDbo4dSGCXYG98zE+JubGntq7NDxunJhl8jp+/4UBb9LDfPvGXoDKQRj2mJyCxqw2DMqzoz8B/rUfE4YrcEaqSreP8AV67hYMzKv0iB7zWo4BUgzIRirKR1zCHA7XeKLLkCZlZvSO2pLXYFR32YDvC1ExEEkgZ5GaXICpuvssw005AEcR1HWrVPQ4Z3Wb7YTYoT9sJUaKuT5rjv0I1vSN4ttzNEPtJjQsti5GY2OYeoOA053rMU5fkXr3/bvNV0wnO3Tt+/aU+3d3vk9mDhlJtr7QPf1qJjMSSygi2QEcBx6/Cm8ZtKSU3kYtre3AeQGlNhwWua0qlYKNZyZl3shY+GMCOQMC9zwtUjA7QaJXZbZjoCeV7i47xUaMi7VHZtLUQgGBUkGJZiSSdSeJrqmk0oCulzLDZW0mhcEEhT7Q5EeHUUbpMGAI1vrVp2SwQS4WVWjjMivZnKgsUcXXUi/EMPKh/Y8eQSwt7UMjIRzsDa/vBrL4nDk4G4m7/S7ShFZOzdPQwx3Tk9ZhbgKJ70J7oL9tfpl4edFl6QIhOK2tMxztE2hIm0ZgrsAuSwBNheNb6eZoPkck3PE86KO0v/AJlP+Z/41oVJrcoAFa+wmLazFiCe85XK9XqNBRQro40kGlCplcS7wWBZsiouYnlw9/dbWjrYeG9ALaMSLs1uJHBV6DjVNuenqh7XuMugvrex0H9cKIVbK2p56cPdWZxNhYlZtcFQEQOepl/gXzC/vrmNlCg3OlUr41xotx38j51FxWPu2pJY/u6ef76UCGNMObfpBPebD5WlYKtpH11vY2v5am9DIYi1tDRHtzFh2yhgQeOmgPDiKc3L3K/2g7r6URiMAn1czG5I9UXHC3XmK2FISvLzz9vPcQkFg5vVntDbrTQoj6lGvm6i1hfv76t99dzRg8TFDEXcSIpXNa5YsVIFgBxA076Jd5OzrC4XZwkd2WdFALA3EkjfMynlfQEWIC3N6G1lZKk/KXUWAMAfeZvgdmyTOEiRpHPBVBY+Nhyru0dmS4eQxzIUdbXU2uLgEcO4irzc75TBiYpoYGclvRrmBVGLgqFMh0F7g8elXG9m7uNxOOg9OkSSYkZVEZJUBOJc66hTc2J0FENuHwcYxBBMrAG9cy1p23OyJIcM8kU7PJEpdlKqAQBdrAaqbAkXve1EeykwuzNnwTNHmziMu4VWcs4zXJPzR0B5DnQm4pccu8KKCDvtMZTZEpdE9G+aSwRSpBa5sMtxrrzoufsgxgiL3iLAX9EGJbwBy5SfOtD3qCpi9nYg2IExiJ/KrZD5EXq1eDEDGqysDhjEQ6kgWkDXVlFr3I0Pd5UBuKbAI2hRSMnMyzskxpjxxiOgljZbfhL64+AYedTtv4Ax7WlHKZPSD3et55laqzbP3DtrNwVZ1k6eo9mbyszDyog7QtswLicLNFLHI8bMrqjBzl0IuRoPne+rWAs+R95ZNFnhEE/daWW6Q+2v+J+8UV27qFt02DSuykFSlweoJ0oqtWbNXjSDbkeQ/SYj2lD/AORn/M/8a0KkUU9o/wDzGf8AN/8AGtDBFblP+NfYTCs+M+8RXq7evaUWUnAKUK5evV06Eu6G3TCxQmytw7mtb48PIUTTYgkgHUi9zzvfWs2VrUU7v42WaWONQHeQ2W5sL8y1uQAJ8BSl1OTqE0OG4vQND/KEj44Io1uTy5W61QbW2nxAvw15eHwo0xPZrnjcvinklCEhECxrmsclxctYkW1tendzPkkezlxbwrmizelfLne6mxIvw9Ug2FhrQEsRBqG5kXM9nL0Ey5cFLKrOsbsqe0VUkAcdSBp51d9m20fQ7Qh1sJLxH872f8YWtfxO2Ujmw8eXTE5yriwF1UMLjmWXn3Vje9+D+SbRk9GMoVxLGBoBe0gA7gdPKjJf44KEYyNoo1Pg4YHvNl2lsFJsRh5m9rDlio65hpfwIDeNAe9e+AO1cMgIMWGlUPzBZjlkP5qnL4hq0aPaSGJZywWNkEmY8ACA1yegvWc7+9mts2IwgNtTJCLnvLR8z1K+7pSXDldWH8sCNWg6crLbtR3ilwwhRQMjsHLa3zROjhRrax0q33umCNgcQPZTEoL/AIEylD9a0O79L8q2PBiOJQRufzh6N/8AER7qlwP8s2Dx9dIePPNAbjzIQfpVYKNKn1IPzkZ5j7ZEJdo/JYHkmnkSMzII3zuAGVb2sp4kZiNOtCcCDF7BZAcxiVlU9fQtmX3oB76ucXs7D7XwkErvZVIdipAIOW0sbE+zrxP4INDu422sPhZMZAsjPh42Eiz5SVHBGzZb6E5QGAscpOlVQcpIzqBH5SWPNjsZL2s5xGwo5V1aNI5AfwoyEY+4NV9tuOfGYONsHN6F5Mj5gSvqsPWGYAkWuDp9G1SZ2imwMhit6F4Xy2XIMuVhcKQLDnw76xfZe/uMw0QiilAQaqCiOVvqQpYGwvraiV1tZnT1B7+so7hOvcRG+mw5cLiiksvpiQGEhYlipvbMCSVOnD3aURy7M2d/skOphTEtGGF5M0mdT6yhSSQGswtYcRQHjMa8rtJIxd2N2Ym5JqOa0TUSBk7jyigsAJwJo/ZHjGaaVCSVWO4HT1lrT6ybsg/4mb8l/nWtWz1l8UP7pj1BygmI9oX/ADDEeK/sLQ0RWtbw9m74vEySiVUD2IBQm1lC2uG7r8KrvsNy8sRF+g9OV8TUEAJ7ReymwsSB3mZkUm1aX9heb74h/Reu/YVm++If0X/hRPtNP4pXwbPwzNQKUFrR/sLTffEP6L/wrv2GJvviH9F6n7TT+KQabfKZvloi3ExXo9oYZjw9IFP54Kf5qJ/sLzffEP6L/wAKXD2O4hWDLiIQVIINn4g3B4VVuIpZSNXWQKbQQcQjwOaHbk6MdMTCrp4oBoPDLJUfdjZtxtTAn+8bKO6RSFPhovvo4WMnK7LGZALXHK/tBWK3AP8AChqTYWLTGy4uA4VfSxhCjtKw0tZjlRdfVGnjWaLA2e2w+ojxQj6/rKr5YW2VgsSfawkkZfrZG9DID+ab1U9sWzbTQTDg6FCepU3B8w3wqwn3G2i0TxDEwLFI7O0YzKpLnMw9gnLfleqt+yPFtq00LHqWkPxKUxW1atq1Dv8AQwFgcrpCntCncOYYjZPo3IAVXgYk2AFja5P4Lj3UI7odpT4VTDiAZI0UiMjVlK8EvzQ8Afm6cuDp7IsXa3poMvG2aS1+tsnGm27HMXykw/6T/wAlXH2fm1NsfylCb9sL0jEvaVnwUuHeDM8pkuwIRFDsXGVQCfVJ7uAod2bvjisPCYYZSiFixAVSbkAGzEEgaDhRKex3GfTw/wCk/wDJXD2OYz6eH/Tf+Sjq/DDbIgSvEHsYCiVgCASAeIvYHpcc6LNw99o8CZFkiLLIRdltnFri1iQCup0uPOpjdj2N+lB+m38lNt2Q47/s/rP/AM1Z7aHXSWEhK7kOcSx3v7VY5oGhwyOPSDKzuAtlPEKoJ1I0ubWB92ak3o1PZFjukP6wfwpJ7Jcf9GL9YtRU9FYwrCWsW1zkgwKrpFFrdmGN+jH+sWur2Z4z6Mf6wUbx6vxCD8KzyMseyBfuib8kP2xWp0Ddn26eIwk0jTBQGjsLMG1zA62o6yGsjiWDWEiaVCkJgz//2Q==">
            <a:hlinkClick r:id="rId2"/>
          </p:cNvPr>
          <p:cNvSpPr>
            <a:spLocks noChangeAspect="1" noChangeArrowheads="1"/>
          </p:cNvSpPr>
          <p:nvPr/>
        </p:nvSpPr>
        <p:spPr bwMode="auto">
          <a:xfrm>
            <a:off x="155575" y="-2811463"/>
            <a:ext cx="4010025" cy="58674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1030" name="AutoShape 6" descr="data:image/jpeg;base64,/9j/4AAQSkZJRgABAQAAAQABAAD/2wCEAAkGBhQSERQUExQUFRUVFx0YFhUYFxgVGBwcHRscGBcYFxUYHCYfHBojHBwYHy8gJCcpLCwsFx8xNTAqNSYrLCkBCQoKDgwOGg8PGiwkHyUqLC8qLCk1KiwvLCwsLCwtKiwsLCwsLCwsLCwvLCwsLCwsLCwsLCwqKSwsLCwsLCwsLP/AABEIARAAuQMBIgACEQEDEQH/xAAcAAABBQEBAQAAAAAAAAAAAAAGAgMEBQcBAAj/xABNEAACAQIDBQQFBA8FCAMBAAABAgMAEQQSIQUGMUFRB2FxgRMiMpGhFEJSsRcjJFRicnOCkpOywdHS8DNTosLhFRY0NUNjs/Elo+KD/8QAGgEAAgMBAQAAAAAAAAAAAAAAAwQBAgUABv/EADIRAAICAQIEBAMHBQEAAAAAAAECAAMREiEEIjFBE1FhcTKBkRRCUqGx0fAFIzPB8eH/2gAMAwEAAhEDEQA/ALHezYmPmmQ4WYxRiMBvtrIM2Zj7Kg30y61Xxbn7St620GHcGkb4m1GkGMviJIvoxxuB+M0in9lffUphWV4rKMYH0jZQE5yYCSbo7T+btEnxMg+oGqHbkW18IM7zysg4ujlwPxri48SLVrS11lqy3kHcA/ISDX5EzBxv1jvvqX3j+Fd/3+x/31J/h/lqz7SN2FwsyyRLljlv6o4K49oDoCCCB49KDWrTRa3XUFH0ETYupxky/wD9/wDH2/4p/Cy/y15e0LH/AHy/uQ/5ab2PuVi8SA0cRCHg7kIp8CdT5A1azdlGNAuBEx6CSx/xKB8aqfABwcflLDxMd5BHaLtD75b9CP8AkpX2R9offB/VxfyVSbQ2XLA5SaNkbowt5g8CO8UZbk7hQ43DmV5ZFIcoUQLyAINyDxv0rnFKrqIH0kDxCcAmU/2SdoffB/VxfyU59kraH9//APXF/JR3F2U4NePpn8XA/ZUVZ7J3CwcK29Csh5tKA59xFh5CljdQOi/kIUJYe8zH7Jm0P74fqov5K99kzaH9+P1cX8laPtzs3ws6ERxrBJ81kFhflmTgR8e+sSnjKsVNrqSDY3GmmhHEd9Gq8Gzoo+glHFi94UDtNx/98v6qL+SlDtPx/wDep+qj/loRzGiLdrdSTEEMwsnIHiw6juvpfuPSitXSoyVH0g82HuZYL2l7Q5On6pP4V5e0/Hn56H/+Sfwpe9ESxBcNCoMrWLZRew6UQblbjiG0swDSfNW1wvf3t9VCY0quoqPSWAtJwGlxutPtCUCTEsiIR6qCNQ57z9EfGiUXr3pap94N6EwqjTPI/sRr7R7z0Xv91Zx522H0jijSNzJ+0NpJCAZGC3NgNLsegH9Ac6gz7ZFtAPOhN43djiMQwzHlxCDki+HdUI7dZnIA079ST3C9d4eekbrQLvZ8hDjC7QLED1dTrarC1DO78reqG0N9RRNmoLbGTcADtKOTG5NtRpylwuXzDO4/ZPvoqIrNN9toeh2vhZOSLGT4ekcN8Ca01xR7VwFPmIohySPWcDAcSB4kD66WwoX7RcH6TZ8umqZXHkwv/hLVE7LNqtLhGRiSYXyi+vqsLqPIhh7qr4eU1+snXzaY92l4D0mAc21jZXHvyt8GPuoP7NN1ExDvPKoZIiAqnUF+NyOYUW06sK1Da+C9LBLHb242XzKkD42oY7KCPkLDmJmv+ilqMlhFJA84JlBsBMMESvRyq18rK1tDlINu424Gou2cG8uHljjbK7oyq1yLEi3Ea0J7ndnc2EnWZp00BDIisQwItYsbcDY8DqKAqqVJJhSTnAEvN893FxeFdSB6RAXibmGAvbwbgfI8qFOxvFaYmL8SQf4lP+WtMtWT7ifc+15oeAPpYx+a2Zfgnxo1R1VMvzg32cGagVoX3p7QUwMqxeiaRiAzesEABuBY2NzoegoqtrWU9sOGtiIX+lEV81Yn6mFU4dVd8NJsJVciX++e/cfyBWw7etiQVXkyKNJbjkw9n8644VjppRNXG6m7bYycILhBrI3Rf4ngP9K1ErWlTFWYuZZbjbmHFN6WUEQqf0yPmju6nyo73lx/ydFWJQCfVUDTwUdBRFBhFijVEAVVFlA5AVSybLM8130VT6o6Dr+M3wA8RSJt1tqboIbRpGB1lZudu2c7Ty+s7cyPqv7v9eBnkpUMIUADQDShPa29LSM8eFZVVP7XFN7C9RH9Ju/h9dBZjY2YVE0jAlht3eD0behgAecjW/sRg/OkP1LxP1iM+0Y4LsSZZXPrytxJ4eqOS8gBVfiNpXOTDg+iBuztctIx4tI3E+FVrvc3LAnra5phKfOXNgT4evn2+X7yZPjmmYl72HsqB9fKn9luIwZMw1+YoHP6R4jwFqrkZfZ9Yi+o9nTvq7w2DzjMwYJwCqbA8uAI076tZhRjtL05Zs9TLndyZncMwIuRYEcuVqLbUO7HgAZQOvj9dElZznJ2h7gQQDMx7V/+NT8iv7T1pu7uP9NhIJObRrfxAs3xBrMe1c/dq/kV/aejHsvxefABeccjr5Gzj9o09auaFMzkP91hCXamD9LBLH9ONl8ypA+NZ52OSH0mJXkURvMFh+8+6tOSq/Ym70OFDiJSM7FmJNyegv0F9BSy2AIynviFK5YGWIoH7P29FitoYfgFlzqO7My/UUo5IrOo8YIN4GF9JgEPi8alf8YX31NQ1Ky+mfpIfYg+s0MiqXG784KEkPiEzKbFVDSEEaEeqCL+dXuWs83g7KTNO8sUqosjFirKTYk3bKRxF7mxtxqKghPOcSXLAcok3E9rWFvaKPESmxOihRoLnib2ABPDgKA8FvAJdrR4kLkDzqSt72DEIddL8SfOtP3T3DhwQLAmSVhYyEWsOYRdbA89ST8KBu0Xc0YRhiISFjd7ZL2Kvq3qDmptew4eFqapNWoqvfbMBYHwCZrVqz3tiwt4IH+jIVP5y3H7FHuAxIljjkHB0V/0gG/fVD2j4MPs6fqmVx5ML/AmlqW02D3hrBlTMNw2FMjqi6ljaty3W3fTCQhFHrHVzzJ/0oE7Ndh55fSsNF4Vq1qa4uzJ0CBpX70ada7FGAPiaWRWeb3b7l2aHDmyAHPJ162P0eXeaVRC5wIZmCx7e3ej0rGCN8kPCWQcW6hQNcv1+FCOOxRlskYywp7Kf5m6saYweEZj4nusBzJqbtHAOqkwqcoF31HLj4+VPKqoQJUa2UkD9/8AkjjBtlNrWHeKRDDrYICbczy60x6dmNvDl14HwN6nq/oQWe1jx0Fz0sKIciUUAmPYey6y5UiGpsBdj9Ec2NXuHnJTMylOiG3qj5osOdte7hQrhtoesHyeknP9lHxVByYjheinARERZpmUuAbm+l+Y/d9VK3DHWaXDHPQ/z+dpebKa8i/1ra9EFqGd3rs4axHPXvGnvootSDdZN5y0y3tYP3cv5FP2nq37HMb/AMRET9GQDwurfWlU3awfu5fyK/tPUfswxuTaEYvpIrofNSw+KitYrq4f5TJzi35zbgtLC14sALkgDqdB76pdp784LDj150Y/RjPpW9yXA8yKygpbYCOkgdZclNawXe7bnpcfLNG2gcejYfgAKrDzW48avt6+1h51aLDKYkYEM5IMjA6EC2iA9xJ7xWf3rT4XhymWaJXWhthNy3X7RMPiY1EsiQzWsyucqk9UY6WPS9x8aK1dSMwII6ggj38K+ZJYGS2dWW4uMwK3HC4vy0OvdSA+luXSobglJypxLDiCNiJ9Cbc31wmFUl5VZhwjQh3PkDYeLEVjW9e90uOlzv6qrpHGDcKDx8WOlz3DgBS9x93Y8biTFI7IMhcZbXJBGmoNtCTw5VA23s4YbFSxalYpCBfiVB0v4raiU1JW2OplLHZxntL7BdqOKhgjhjWICNQocqzMQNBe7W+FRv8AebG491heZishAKDKim54EKBceNWfansaKGTDtBGkaPGdEAUaEEHTibMNe6rLsx3csPlDjjog/f8A11qM1hPEAnYctozDbY2x0w8aog0A49e+rELXVWqLejeIYdcikelfhzyDm58Bew5ms3djGwMDEp9+N5DZsPEeA+2vwt+AD9fu60I4LYQYK/Ec+ZPu5X5d1Q8dtEyHKt8mbzYniWPM318TRRs2IqiLz4noKcOakGJelFsc53jBiyqVVQubix0AHd3/AMar48S6v6NTk7j18efw/muNrSWQlfaGpB5gcdP61FD5xl5FYGwJ0IH+H/Tu041VNxGLCFIEr1wcgu8eZSpIYL803vZV+ch45eI5UziscZWUSm2Wys4GnHiQbFTrwIFXCwETvGNQwzXPAZTlueuht5Cp+K2DmS91LW0biR0Ga98p4EG41o/igHeK+AzKQPnKOSWKAt6O/e17k9PWPDyqx2DsvF42xQ+ihB/tWHH8mvzj38utPbkbsJiJZGlUmOEgLGT6uc6kEcwOneL1qCqALDQAWAGmnhQ7bAuw3PrBgsfQekqdj7FTDKFUsx4s7HMzHqTy8BVnXjxrtu+s9zk5MMsyvtaP3av5FP2noNw2NeN1dGKupurDQg9Qa07evC4aTaqLi2yxnDg3zZACC5F277EW6kVne2MPEs8qwtnjDn0bDUFb6anXQaeVbPDsCgX0mfauGLesj4vaUkpvJI8h6uxf9q9MBqKtwd3kxGMEc0TOgRmYEsltPVZrWNr2H5wr2+O5MmDZpCAIHlZYrNmNtWUEcvV0110oniqH0d5UodOqC16XG5BBHEG48Rwo37Pd1cNiI8RPiAzrD8wEj5pYk5dToLAA9avdg4DZ6R43E4eL5QsSgqkgvl9TOwXMDbW4uQSMpFzzG/EKpIwdpZaiQDmRu0zZMmLbBzwRvIZYjcKpbTSRb24e2fdQdgNy8TL6YBMhw4zSK5yMPVLABSLkkA25cNa0XY28jxbEE0QUvB9rs9yLCQAXAIJ9Rlq8w06tjIZQPVxmE18UKuB+hIw/NpUXPWunHTP5f+QxRXOYA7m7vthpMBjPSKUxEhiygG651dBmJ7wfdRFiN0oJ9q4ppwWVYo5QtyAbgqxYjUgZOA61XYUMux5VHt4HFZvDJIG/zN7qLpyvy/DyD2MTh3j8cpEy/wCEtVbHbUTnzH03/SSqjAHt+0Ge0bDx4jC4OWE5o84VSL2ysugsdR7AFjRbsXBiOFFAtZQKqd39iuMCIJUN4J2ygi2YLJmUj8E3Iv0vRPENKA7cugdiYRRvqlLvVvQmDjF9ZHByL4cWb8EXHiTasgx223ndmJPrHU828enLwAqVvxtr5VjZGU3RPtadMq8T5tc+Yqsw+EbKWVcwXVhyt40/TSK1yepi7uWbAljsmAGWzaBVvoOv9E0XQWFr3sTYcaCsRiSZJWXQEArb6OhHu/dUddpSke2eXOueo2b5jFXELTtiEm9b5XicHVgyk6+73E+6qKSbItrixAYd19dOlip9wqXtVSYSx1JbQ36Dl/XSh7FsR6pJuNDfpxAtVqU5QJXiLOckd5f7Fxiu8kjKS1gsYF/FvjVim1WF88ZyXtcEW8B5cqFcFjSiWFuNwef9d1TNlYN8Q6xILM7WuNABzJHC9r++peoZJPSQnEEAATROzuRpFxMxBCyyeqOXqixP1DyowqNszZi4eFIoxZUFvHqT3k61JNZjsC2RCDPeNmlXpJNey0FusIJm+/2IVNrQM6hkVYiysAQVztmBB46XolxWzIIdr4dmRFWWFkjFgFEikBbC1gSpsO+1Bnawfu8fkU+t6Id4oRjNn7PmLhD6SNXkJtlzfa3YnlZ1BvWiRypvsQRFc7t75jG829mJg2nDnRYhGxXOBf0sLyKeLX+avAHQ34VC7YkdcXHdmKNGCFucoYMysQvAG1vfRVvxsy+y5DimRpItYZh6pY3AW45Mw0YC4NrjuFO0LbEGKgwTxyo0qr9sQG7DMik5ulmUi1+ddQQWUgeYM60HBBPkZS7i7wTYTFD0aNKHFpIl1LKAWJUfSUAkeY51qGzNiwpM7REDD7QhJCgWAYC/qjkGjd2tyKN5Y9sHb74PELNEFLLcEMLgg6EdRpzGtXe8faBicY8RVRB6Fiy5Ga+Yi2YseguLd540W6lnfbYY3MHW4C7wq3W3fmjwmOwM62d4zJGLg3BDRg6ae1Gh8xXNlbfRNm4CdmH3PNkdbjNkOeNrLxNlZD5UCYrbWKmcvJiJSxXKSGK+re+Wy2Fr62qvbCKL13g6viPU9vbBk68fCJqO096dmRR4qNJGkOLDu+QFxmZctgTYDX1rcte4UNS78GaDBRRoyz4Zlb0twR6qlbBbagjLe9uFC2ztnFwzkeqooz7Ntgq+aVhc3yr+8/A++oNaVrk7yA7OcDaaDsXaM00YaVUUn5qg/G5NRt9Nr/JsFKwNnYejj/GbS48Bc+VXOHw+UVkvaBvD8pxFkN4oLqvRnJs7DqNLDw76SpTxLPSMu2hYO4LZ+Yhegu38KfxrGO9nykD2evHlTKYgxpoNeJJ4UiTYUxw5xRUiPMBc3u17+sB0/jWp1OSYtkBcAbxGCX7cFuDnUggaAX1I/fSYIdfAj66Rgo8sqMOGcWv38zVpgMEZPVHG9vPj+41LHEqqlsAR3auJVYdDcs3qjXrdj4cB33odbCu1248yfrq62zG/pVgP/TvZdbX5kjrTu1sAEgVgdC2VRp4knrw+NURgoHrDWKXJ9JWNsOyk5wbXPdbxq13HDR4uKTXKXCcbcdR7qkYjCfczNx9TTW2ttT5a++rDYeEAXBKLXMoPx/hb31RrcqQfaW8HBz6ZmpkU21OtTbisuFjVdpQFetQ2lxMy7R8EHxtzyiT/ADUPjFznD/JjKRADf0YA+ln1NrnXXjRT2hP92Ef9tP30OO3StStjoEp4SkkynlwxLBbtlXqSbdw6UqWEcBoOtTZFsDaowQmmQ2YuyadoykfrAAWC/G9SvRUhIrGnpDXEyFXbeNkUxiGNrDiafj1p/ZsOadARfjpXZxIbpJDEx4MLwJOvjx/hWnbhbN9Hg4r8WXN7+H9d9B23dhvJhkZF4sSdO4AfVWoYCDJEi/RUD3C1JcQ+UAHnLUrzZlNv3tk4bBOVNpJPtcfW7e0R4LmN/CscSG5Vegoz3422s+JJHrQ4W6jmGkJ9byFgv5p60JQYaSWRY4xmkc8Byv16AUXh10JOtwTn+fz9pe7o7JXFY3K4zQwLmYfNZrgKD1FydOeU1quIwiOhR1VkIsVI0I6Wqu3V3ZTBQhB6ztrI/wBJu78EcB/rVyaTus1Nt0EMq4G8wva+zPkuJaJrkRSKwPMxkhlP6PxrsO3ViYsi+sshOvNTcWNuevKtI303N+V5ZIyBMgy66K68crHkRrY9/uznHbszQNkljsT6yNcEEDRgCDY2JHf3a08jpYvN1gedDyxO0MaHxiyKcoky9eDGzA0/vSwT0aXB9bOevAgeWtL2futJiZ0iDZCqli5BNlBW3Dibmw/dWk7ubnRYQMbmSR/akfU26Achf31R7ETHp2hMsdQ84E4dJcaghghZQVCtK4KxqOJ1tqSRbTrRVuvua0DB55BK49hQLKnUg2uTRWo0r1qUNuRgDAhDknJMS4pBFONSDQp0RXs9evXL1RusuJm/aCR8uP5NPqNDMsgq/wC0gfd51/6aW+NB2JxIGmt61qVyo9oFrdORJbT0zLibcT5VFwmIVpEEpYRFhnymzW5kG1Ttv7D+TSFCcwIDRv1U8CPqpgIM4ij3EDMiLirnp0qUslxVSpuLcxUvB4nWxq7JtkStdm+DJeHvmq/3fwRbEg2+aSR5jlVTgobyL0Nadu/sLKFkHMWIt4G9JXWaY6teVhLFg1yBbCw4Uzt7HCDDSy8CiHL+MdEA/OIqeg0pvGYFZUyOLi4PgQbqR3ggHyrNB33hMTA5cwAia4Cm7+PPWtL7Od2vRxfKJFIkl9kHiqcvM8fC1XEO5GHEokYGQjUBsuUHrkRVBPjRBlpm3iNS6R84Na8HMby1y1LK1y1Kwkbaoe0tjxYhQsqhgDcakEHhcMDcGpzCvAVbOOkiQdm7EigzGMWLWuxJYm3AXPLU1NNLIpBFRnMmeArlLtSTUyIlqaFOvTJrp04TSMvjSida7eqN1lxMs7TzbGsf+2gHuvQnsyESFomt62obS9xyv0t9VX/as/8A8g35OP8AZoPR7EEaEag1u0D+0PaZtpy5isRhWRip5UR7LnOMw/yV9ZYgXw7HiQPbivzuNR4d1RTGmJjLaiQDyv08D1/hVLFK0bhhdXRrg8CCDp8aIRqHrBqfOPTYVgSCCGHEHQ6ciOtN5Txog25LFOi4oEKz+rJHcaOLXsONrajusKHyAToLURW1DMCQVbH0lngcbaxPEG9bDubjA+HXUanhpfzrIW3f9EgbEN6IsLpFa8hHJmX5i+Op6c60nsx3eKp8oLXVtEQez0Zj1N7ju1rP4pUKasx+mx86CIfAUvLUbHbSigXNLIkY6sQP/dB+1e13Dx+rCjykfO9lfjqfdWclTv8ACI0zqnxGHOWu5ax3H9r2Kf8As1jj77Fj7zp8KqfsjY+9/lDeFkt7stqZHA2nygDxVYm7laSVrIcB2wYpP7RIpBpyKH3qba+FFmwu1XDzkLKDAx5n1k7vWAuPMW76G/C2pvj6S631t0ML2WkqK7DikkUMjK6ngVII94peWlzDRJpunWpsvXCRPWpNLNJq06JYUyafamGNdOiBxpVJU0q9UbrLCY/2pMP9ouCP+nHr09Wg5wRcWFF3aqt9ov3Rx/s0ILJpY1v8P/jX2mXcCHJEf2fjfRuDbTgw7ufnVhvFLC7K0ftEDNbhbl+cOf8ApVIa6pouN8yh9I6thVzsZhCBOVDyFrYeM6jMDrIw5qp0A5t3A1R3q32STmD66eqg/rxJ8aizcSawA2TJGP3dxbM0kis5bVnLBjfnc/17qf2LvvicHC8ETDKxurHUrfjkvwvp5jvo02diLJY6kjX+FC+9274A9LEAACM6gcj8732FqTS4OdDj2jlnDlBrQ+8GMVj3kYtI7Ox5s1z8abzjvq9iwiiZozJHGtlW3qvmOUH2edyTrxqhnjysy/RJHuNqcVgdhEnrwMmKzVwtTdeJokDpjoYV7NTYNevXSuJNwW05IWDRuyEG4IJFF27/AGoTxv8AdDNNH00DDvBtr50CXrt6E9SP8QhVsZOhn0Ju3vXDjkZo7qVNmRrZh0OnEfwq2KV824XHSRMGjdkYc1Nj7xR9u/2tOuRMSuddAZB7f4xHA26Vm28Ey7p0j1fEq3xTVGFNE03h9qRSAFJEYNwsw18uPlTtJYjU4xph6kNUSRta6dExtc05amYeIqRlqjdZYTI+0VQdpSA/Qj/YF6CcTGAxtWgdoiA4yW/HKgv09Rbms/KXPG3jw99bnDboPYRC8aTG7V4CnjGANSL9xBqdsfYjYhiB6qj2m4+7vpkkKMmLrlzhZG2fgjI4UeZ6CiLG4lMNwAaQiyLyA+k37hz8BqzJAuDlBFzdfZ0v0uT5X86rtomSYtiMtkzBBblp6o9w/q9BPOQe0OOQEfelzs7bIQB5cRKZCf7NVGQC/PTLw6URYiUOCCLq4I7rGhTAbE9KC1mW9gubierkcB0Hl40SKuXKAfZ0/dStoXVtHOH16TqEGNqbLEbxlRb1gCdbaWt4cKqtq/28nexPv1t8aNZos8UlyMwYjh0Nhe/ShTa+zysccvHMWV/xgSQfMfs0xW+esTsTHT3/ANSrvXia5XjTUVnb169Jr166diKvXQ9Ir166RjMXmroakXr166cBJEM5U3BII4Uebp9pjxER4kl4/p2uw6eIrPFNOrQ3qWwYIkiw1nIn0bh8ak0YeNgytwIpmUVj25O9b4WYKzfaXNmUnQfhDvrYJZL2I4Gse6k1NiaddgsXInIDr5VJtUKBvW8ql5qVbrDiZnv7HfHOALkhLW/EWhbF7HswFtTrp15g+FFm+kuXHykcQEt+gtVeBw5zGw1I49OprRRyig+kutC27Y3gvj8FlGYAW52v/wCqkYbeCSKL0URy6kl73PdlB9nx4+FP7yTKpESNmA9rxvw8evgOlUita1PpzqCZmXDwrCqnp5SSjsZLuWLcTfUnxJ6jnWq4LAxpEpiFkYBhrf2gDe9Z/h9hyYiAz5x6unrE3IHH1j0HAUVbj7aBi9BI2q3MTdVOpT8ZSeHQ91KcTzry9usY4bKNkjr0MRjdpSjKEhDs1zbNawFtTp0P/uoJx5zKJI2Uk2uNRVhvDtNY5UdSG9V1Cg8T6trW7+PdeqBo5JHW8j5vnclA+jlGvv1tUVICoJGJa61gxCny22hbgVR7sCGVuJ69ao94cGDg3t81g48M2U/Bqnx4xY4igFrWVSRqb89edvjS5MKXhmQm49A5HkpYfUKEuQ2e2YdsFcd8TM681etXCK15iGcr1er1dJna5evVM2Xs1p5Ai6XOp6DrUE4E4CM4VWLAIuZjwFs3wqz/ANpOgyTYeJh+FH6NvKRMp+utB2fsyPDR5UGvNz7R8x9VdEN7jKpU8QRcHxB58frpP7QD2jX2ciA/+x4MREz4UusqDM2HchiVHtGJwBmtxsRe3xoVatC2juypPpYD6KVTmXLoLjgR0oE2i4MjELlvqV6Ej1gB0DXsOlHqfV0i9iY2IjOatc3H2qZsIgbinqceIHD4aeVZDetX3EwhiwiEjVyW950+AFL8cRo+cPwi7wswbet5GrC9QMJq3kam5RWMZoTPN6MLm2hMSPVUJfv+1rpQ9t/bXo1VIja4uSOIHjyNF+9EwGImzaAWue7IprLNoYr0kjNw6C3LletDhl8RuboIzxT/AGfh1CHdvr/yR21pqnga8VFa087mTcLtqVYWhVvtdyxA0OvHXiR3VGlgKNYG/AqRwI5Ef1pTS6EHXSpiR51styBra2qk8ba8KpgKYTVqGN8xTz5beszyniTc5fwVvz76N92NmejjDPbM2rfg68GPNuviBQEYNDxBHUU5JtKUixdwOfIHyvrQrqzYukGXptFbamHtCefGxvimLsMkQPcC3AADnqfhRdu9hzJhZpmH9sjiMHjkCkC/eTc+Fqy3A4bNY3soPA8z7+HWtJ2zvYIMFDkUZ5ly9AgHqs1vPQd/dS11Z5USM1W5DO8yUcK8RXb2Nq63dWlM49Y2RXKIdibLEsLqYnZi2jaIFsPpseNybgA07s7d2NZCmIJDfM1tG/UBuo6aUs3EIpIPaNLw7MBjvBkCrTZmLaN0C2te5I0v524cqj7SZTM+UWUMQoA4AaD6qkxH0YA+kfq4m9G6iLNs2PKFGF3sSSUhjkjA0A9pieYPX6qIVx0bKGR0IPRvffv1rMoolsVF8zcOg1/hUjB4mWMZEvfNrYXF76fG9Lvw6n4dozXxRHxbzSA+VS7aAfurK9q4hXmdkFlZiR/XedfOirenefLGcOpu9gHYaW0GYd54++gsCp4dCBkyeIcE4Estg7HOIktwVdWPd08TWmQYogKAbZRYDl7qoNgSI2HUxi1tCAODcz330PnU1ARzrP4iwu+D2m/wnBotQYb5GYX7ExOdvI6Vc0Mbqm7nwonpMjEVuUK5AgBvJBfFYnX2soHd9rUX/rpWVzCxI468eta7vIh+UzcNSLeGRR/GsknWzEWGhtWnwJzq+Uj+poFpp27H/RjINPBdL01m8KWs9q0xMFge0eAvSYmIYWJB4XBt8a4ZtLVyOSxv+6uxKg4hBu1B8pxUcUxJQk3HAnQkDMLHU2o9xW5+CVbehUX0vmfNr0JbjWaYLHPGRImjKdGsCenA91H+yd5pMWAmREa3rScTbQHKvAEjgaz+KRwQynAmlwdlbZDjJkOTd/DrmSF4iw5MwLdRrVNvRsyYQqXsRGToLkhTbUnhYEfGjfDbo4dSGCXYG98zE+JubGntq7NDxunJhl8jp+/4UBb9LDfPvGXoDKQRj2mJyCxqw2DMqzoz8B/rUfE4YrcEaqSreP8AV67hYMzKv0iB7zWo4BUgzIRirKR1zCHA7XeKLLkCZlZvSO2pLXYFR32YDvC1ExEEkgZ5GaXICpuvssw005AEcR1HWrVPQ4Z3Wb7YTYoT9sJUaKuT5rjv0I1vSN4ttzNEPtJjQsti5GY2OYeoOA053rMU5fkXr3/bvNV0wnO3Tt+/aU+3d3vk9mDhlJtr7QPf1qJjMSSygi2QEcBx6/Cm8ZtKSU3kYtre3AeQGlNhwWua0qlYKNZyZl3shY+GMCOQMC9zwtUjA7QaJXZbZjoCeV7i47xUaMi7VHZtLUQgGBUkGJZiSSdSeJrqmk0oCulzLDZW0mhcEEhT7Q5EeHUUbpMGAI1vrVp2SwQS4WVWjjMivZnKgsUcXXUi/EMPKh/Y8eQSwt7UMjIRzsDa/vBrL4nDk4G4m7/S7ShFZOzdPQwx3Tk9ZhbgKJ70J7oL9tfpl4edFl6QIhOK2tMxztE2hIm0ZgrsAuSwBNheNb6eZoPkck3PE86KO0v/AJlP+Z/41oVJrcoAFa+wmLazFiCe85XK9XqNBRQro40kGlCplcS7wWBZsiouYnlw9/dbWjrYeG9ALaMSLs1uJHBV6DjVNuenqh7XuMugvrex0H9cKIVbK2p56cPdWZxNhYlZtcFQEQOepl/gXzC/vrmNlCg3OlUr41xotx38j51FxWPu2pJY/u6ef76UCGNMObfpBPebD5WlYKtpH11vY2v5am9DIYi1tDRHtzFh2yhgQeOmgPDiKc3L3K/2g7r6URiMAn1czG5I9UXHC3XmK2FISvLzz9vPcQkFg5vVntDbrTQoj6lGvm6i1hfv76t99dzRg8TFDEXcSIpXNa5YsVIFgBxA076Jd5OzrC4XZwkd2WdFALA3EkjfMynlfQEWIC3N6G1lZKk/KXUWAMAfeZvgdmyTOEiRpHPBVBY+Nhyru0dmS4eQxzIUdbXU2uLgEcO4irzc75TBiYpoYGclvRrmBVGLgqFMh0F7g8elXG9m7uNxOOg9OkSSYkZVEZJUBOJc66hTc2J0FENuHwcYxBBMrAG9cy1p23OyJIcM8kU7PJEpdlKqAQBdrAaqbAkXve1EeykwuzNnwTNHmziMu4VWcs4zXJPzR0B5DnQm4pccu8KKCDvtMZTZEpdE9G+aSwRSpBa5sMtxrrzoufsgxgiL3iLAX9EGJbwBy5SfOtD3qCpi9nYg2IExiJ/KrZD5EXq1eDEDGqysDhjEQ6kgWkDXVlFr3I0Pd5UBuKbAI2hRSMnMyzskxpjxxiOgljZbfhL64+AYedTtv4Ax7WlHKZPSD3et55laqzbP3DtrNwVZ1k6eo9mbyszDyog7QtswLicLNFLHI8bMrqjBzl0IuRoPne+rWAs+R95ZNFnhEE/daWW6Q+2v+J+8UV27qFt02DSuykFSlweoJ0oqtWbNXjSDbkeQ/SYj2lD/AORn/M/8a0KkUU9o/wDzGf8AN/8AGtDBFblP+NfYTCs+M+8RXq7evaUWUnAKUK5evV06Eu6G3TCxQmytw7mtb48PIUTTYgkgHUi9zzvfWs2VrUU7v42WaWONQHeQ2W5sL8y1uQAJ8BSl1OTqE0OG4vQND/KEj44Io1uTy5W61QbW2nxAvw15eHwo0xPZrnjcvinklCEhECxrmsclxctYkW1tendzPkkezlxbwrmizelfLne6mxIvw9Ug2FhrQEsRBqG5kXM9nL0Ey5cFLKrOsbsqe0VUkAcdSBp51d9m20fQ7Qh1sJLxH872f8YWtfxO2Ujmw8eXTE5yriwF1UMLjmWXn3Vje9+D+SbRk9GMoVxLGBoBe0gA7gdPKjJf44KEYyNoo1Pg4YHvNl2lsFJsRh5m9rDlio65hpfwIDeNAe9e+AO1cMgIMWGlUPzBZjlkP5qnL4hq0aPaSGJZywWNkEmY8ACA1yegvWc7+9mts2IwgNtTJCLnvLR8z1K+7pSXDldWH8sCNWg6crLbtR3ilwwhRQMjsHLa3zROjhRrax0q33umCNgcQPZTEoL/AIEylD9a0O79L8q2PBiOJQRufzh6N/8AER7qlwP8s2Dx9dIePPNAbjzIQfpVYKNKn1IPzkZ5j7ZEJdo/JYHkmnkSMzII3zuAGVb2sp4kZiNOtCcCDF7BZAcxiVlU9fQtmX3oB76ucXs7D7XwkErvZVIdipAIOW0sbE+zrxP4INDu422sPhZMZAsjPh42Eiz5SVHBGzZb6E5QGAscpOlVQcpIzqBH5SWPNjsZL2s5xGwo5V1aNI5AfwoyEY+4NV9tuOfGYONsHN6F5Mj5gSvqsPWGYAkWuDp9G1SZ2imwMhit6F4Xy2XIMuVhcKQLDnw76xfZe/uMw0QiilAQaqCiOVvqQpYGwvraiV1tZnT1B7+so7hOvcRG+mw5cLiiksvpiQGEhYlipvbMCSVOnD3aURy7M2d/skOphTEtGGF5M0mdT6yhSSQGswtYcRQHjMa8rtJIxd2N2Ym5JqOa0TUSBk7jyigsAJwJo/ZHjGaaVCSVWO4HT1lrT6ybsg/4mb8l/nWtWz1l8UP7pj1BygmI9oX/ADDEeK/sLQ0RWtbw9m74vEySiVUD2IBQm1lC2uG7r8KrvsNy8sRF+g9OV8TUEAJ7ReymwsSB3mZkUm1aX9heb74h/Reu/YVm++If0X/hRPtNP4pXwbPwzNQKUFrR/sLTffEP6L/wrv2GJvviH9F6n7TT+KQabfKZvloi3ExXo9oYZjw9IFP54Kf5qJ/sLzffEP6L/wAKXD2O4hWDLiIQVIINn4g3B4VVuIpZSNXWQKbQQcQjwOaHbk6MdMTCrp4oBoPDLJUfdjZtxtTAn+8bKO6RSFPhovvo4WMnK7LGZALXHK/tBWK3AP8AChqTYWLTGy4uA4VfSxhCjtKw0tZjlRdfVGnjWaLA2e2w+ojxQj6/rKr5YW2VgsSfawkkZfrZG9DID+ab1U9sWzbTQTDg6FCepU3B8w3wqwn3G2i0TxDEwLFI7O0YzKpLnMw9gnLfleqt+yPFtq00LHqWkPxKUxW1atq1Dv8AQwFgcrpCntCncOYYjZPo3IAVXgYk2AFja5P4Lj3UI7odpT4VTDiAZI0UiMjVlK8EvzQ8Afm6cuDp7IsXa3poMvG2aS1+tsnGm27HMXykw/6T/wAlXH2fm1NsfylCb9sL0jEvaVnwUuHeDM8pkuwIRFDsXGVQCfVJ7uAod2bvjisPCYYZSiFixAVSbkAGzEEgaDhRKex3GfTw/wCk/wDJXD2OYz6eH/Tf+Sjq/DDbIgSvEHsYCiVgCASAeIvYHpcc6LNw99o8CZFkiLLIRdltnFri1iQCup0uPOpjdj2N+lB+m38lNt2Q47/s/rP/AM1Z7aHXSWEhK7kOcSx3v7VY5oGhwyOPSDKzuAtlPEKoJ1I0ubWB92ak3o1PZFjukP6wfwpJ7Jcf9GL9YtRU9FYwrCWsW1zkgwKrpFFrdmGN+jH+sWur2Z4z6Mf6wUbx6vxCD8KzyMseyBfuib8kP2xWp0Ddn26eIwk0jTBQGjsLMG1zA62o6yGsjiWDWEiaVCkJgz//2Q==">
            <a:hlinkClick r:id="rId2"/>
          </p:cNvPr>
          <p:cNvSpPr>
            <a:spLocks noChangeAspect="1" noChangeArrowheads="1"/>
          </p:cNvSpPr>
          <p:nvPr/>
        </p:nvSpPr>
        <p:spPr bwMode="auto">
          <a:xfrm>
            <a:off x="155575" y="-2811463"/>
            <a:ext cx="4010025" cy="58674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1032" name="AutoShape 8" descr="data:image/jpeg;base64,/9j/4AAQSkZJRgABAQAAAQABAAD/2wCEAAkGBhQSERQUExQUFRUVFx0YFhUYFxgVGBwcHRscGBcYFxUYHCYfHBojHBwYHy8gJCcpLCwsFx8xNTAqNSYrLCkBCQoKDgwOGg8PGiwkHyUqLC8qLCk1KiwvLCwsLCwtKiwsLCwsLCwsLCwvLCwsLCwsLCwsLCwqKSwsLCwsLCwsLP/AABEIARAAuQMBIgACEQEDEQH/xAAcAAABBQEBAQAAAAAAAAAAAAAGAgMEBQcBAAj/xABNEAACAQIDBQQFBA8FCAMBAAABAgMAEQQSIQUGMUFRB2FxgRMiMpGhFEJSsRcjJFRicnOCkpOywdHS8DNTosLhFRY0NUNjs/Elo+KD/8QAGgEAAgMBAQAAAAAAAAAAAAAAAwQBAgUABv/EADIRAAICAQIEBAMHBQEAAAAAAAECAAMREiEEIjFBE1FhcTKBkRRCUqGx0fAFIzPB8eH/2gAMAwEAAhEDEQA/ALHezYmPmmQ4WYxRiMBvtrIM2Zj7Kg30y61Xxbn7St620GHcGkb4m1GkGMviJIvoxxuB+M0in9lffUphWV4rKMYH0jZQE5yYCSbo7T+btEnxMg+oGqHbkW18IM7zysg4ujlwPxri48SLVrS11lqy3kHcA/ISDX5EzBxv1jvvqX3j+Fd/3+x/31J/h/lqz7SN2FwsyyRLljlv6o4K49oDoCCCB49KDWrTRa3XUFH0ETYupxky/wD9/wDH2/4p/Cy/y15e0LH/AHy/uQ/5ab2PuVi8SA0cRCHg7kIp8CdT5A1azdlGNAuBEx6CSx/xKB8aqfABwcflLDxMd5BHaLtD75b9CP8AkpX2R9offB/VxfyVSbQ2XLA5SaNkbowt5g8CO8UZbk7hQ43DmV5ZFIcoUQLyAINyDxv0rnFKrqIH0kDxCcAmU/2SdoffB/VxfyU59kraH9//APXF/JR3F2U4NePpn8XA/ZUVZ7J3CwcK29Csh5tKA59xFh5CljdQOi/kIUJYe8zH7Jm0P74fqov5K99kzaH9+P1cX8laPtzs3ws6ERxrBJ81kFhflmTgR8e+sSnjKsVNrqSDY3GmmhHEd9Gq8Gzoo+glHFi94UDtNx/98v6qL+SlDtPx/wDep+qj/loRzGiLdrdSTEEMwsnIHiw6juvpfuPSitXSoyVH0g82HuZYL2l7Q5On6pP4V5e0/Hn56H/+Sfwpe9ESxBcNCoMrWLZRew6UQblbjiG0swDSfNW1wvf3t9VCY0quoqPSWAtJwGlxutPtCUCTEsiIR6qCNQ57z9EfGiUXr3pap94N6EwqjTPI/sRr7R7z0Xv91Zx522H0jijSNzJ+0NpJCAZGC3NgNLsegH9Ac6gz7ZFtAPOhN43djiMQwzHlxCDki+HdUI7dZnIA079ST3C9d4eekbrQLvZ8hDjC7QLED1dTrarC1DO78reqG0N9RRNmoLbGTcADtKOTG5NtRpylwuXzDO4/ZPvoqIrNN9toeh2vhZOSLGT4ekcN8Ca01xR7VwFPmIohySPWcDAcSB4kD66WwoX7RcH6TZ8umqZXHkwv/hLVE7LNqtLhGRiSYXyi+vqsLqPIhh7qr4eU1+snXzaY92l4D0mAc21jZXHvyt8GPuoP7NN1ExDvPKoZIiAqnUF+NyOYUW06sK1Da+C9LBLHb242XzKkD42oY7KCPkLDmJmv+ilqMlhFJA84JlBsBMMESvRyq18rK1tDlINu424Gou2cG8uHljjbK7oyq1yLEi3Ea0J7ndnc2EnWZp00BDIisQwItYsbcDY8DqKAqqVJJhSTnAEvN893FxeFdSB6RAXibmGAvbwbgfI8qFOxvFaYmL8SQf4lP+WtMtWT7ifc+15oeAPpYx+a2Zfgnxo1R1VMvzg32cGagVoX3p7QUwMqxeiaRiAzesEABuBY2NzoegoqtrWU9sOGtiIX+lEV81Yn6mFU4dVd8NJsJVciX++e/cfyBWw7etiQVXkyKNJbjkw9n8644VjppRNXG6m7bYycILhBrI3Rf4ngP9K1ErWlTFWYuZZbjbmHFN6WUEQqf0yPmju6nyo73lx/ydFWJQCfVUDTwUdBRFBhFijVEAVVFlA5AVSybLM8130VT6o6Dr+M3wA8RSJt1tqboIbRpGB1lZudu2c7Ty+s7cyPqv7v9eBnkpUMIUADQDShPa29LSM8eFZVVP7XFN7C9RH9Ju/h9dBZjY2YVE0jAlht3eD0behgAecjW/sRg/OkP1LxP1iM+0Y4LsSZZXPrytxJ4eqOS8gBVfiNpXOTDg+iBuztctIx4tI3E+FVrvc3LAnra5phKfOXNgT4evn2+X7yZPjmmYl72HsqB9fKn9luIwZMw1+YoHP6R4jwFqrkZfZ9Yi+o9nTvq7w2DzjMwYJwCqbA8uAI076tZhRjtL05Zs9TLndyZncMwIuRYEcuVqLbUO7HgAZQOvj9dElZznJ2h7gQQDMx7V/+NT8iv7T1pu7uP9NhIJObRrfxAs3xBrMe1c/dq/kV/aejHsvxefABeccjr5Gzj9o09auaFMzkP91hCXamD9LBLH9ONl8ypA+NZ52OSH0mJXkURvMFh+8+6tOSq/Ym70OFDiJSM7FmJNyegv0F9BSy2AIynviFK5YGWIoH7P29FitoYfgFlzqO7My/UUo5IrOo8YIN4GF9JgEPi8alf8YX31NQ1Ky+mfpIfYg+s0MiqXG784KEkPiEzKbFVDSEEaEeqCL+dXuWs83g7KTNO8sUqosjFirKTYk3bKRxF7mxtxqKghPOcSXLAcok3E9rWFvaKPESmxOihRoLnib2ABPDgKA8FvAJdrR4kLkDzqSt72DEIddL8SfOtP3T3DhwQLAmSVhYyEWsOYRdbA89ST8KBu0Xc0YRhiISFjd7ZL2Kvq3qDmptew4eFqapNWoqvfbMBYHwCZrVqz3tiwt4IH+jIVP5y3H7FHuAxIljjkHB0V/0gG/fVD2j4MPs6fqmVx5ML/AmlqW02D3hrBlTMNw2FMjqi6ljaty3W3fTCQhFHrHVzzJ/0oE7Ndh55fSsNF4Vq1qa4uzJ0CBpX70ada7FGAPiaWRWeb3b7l2aHDmyAHPJ162P0eXeaVRC5wIZmCx7e3ej0rGCN8kPCWQcW6hQNcv1+FCOOxRlskYywp7Kf5m6saYweEZj4nusBzJqbtHAOqkwqcoF31HLj4+VPKqoQJUa2UkD9/8AkjjBtlNrWHeKRDDrYICbczy60x6dmNvDl14HwN6nq/oQWe1jx0Fz0sKIciUUAmPYey6y5UiGpsBdj9Ec2NXuHnJTMylOiG3qj5osOdte7hQrhtoesHyeknP9lHxVByYjheinARERZpmUuAbm+l+Y/d9VK3DHWaXDHPQ/z+dpebKa8i/1ra9EFqGd3rs4axHPXvGnvootSDdZN5y0y3tYP3cv5FP2nq37HMb/AMRET9GQDwurfWlU3awfu5fyK/tPUfswxuTaEYvpIrofNSw+KitYrq4f5TJzi35zbgtLC14sALkgDqdB76pdp784LDj150Y/RjPpW9yXA8yKygpbYCOkgdZclNawXe7bnpcfLNG2gcejYfgAKrDzW48avt6+1h51aLDKYkYEM5IMjA6EC2iA9xJ7xWf3rT4XhymWaJXWhthNy3X7RMPiY1EsiQzWsyucqk9UY6WPS9x8aK1dSMwII6ggj38K+ZJYGS2dWW4uMwK3HC4vy0OvdSA+luXSobglJypxLDiCNiJ9Cbc31wmFUl5VZhwjQh3PkDYeLEVjW9e90uOlzv6qrpHGDcKDx8WOlz3DgBS9x93Y8biTFI7IMhcZbXJBGmoNtCTw5VA23s4YbFSxalYpCBfiVB0v4raiU1JW2OplLHZxntL7BdqOKhgjhjWICNQocqzMQNBe7W+FRv8AebG491heZishAKDKim54EKBceNWfansaKGTDtBGkaPGdEAUaEEHTibMNe6rLsx3csPlDjjog/f8A11qM1hPEAnYctozDbY2x0w8aog0A49e+rELXVWqLejeIYdcikelfhzyDm58Bew5ms3djGwMDEp9+N5DZsPEeA+2vwt+AD9fu60I4LYQYK/Ec+ZPu5X5d1Q8dtEyHKt8mbzYniWPM318TRRs2IqiLz4noKcOakGJelFsc53jBiyqVVQubix0AHd3/AMar48S6v6NTk7j18efw/muNrSWQlfaGpB5gcdP61FD5xl5FYGwJ0IH+H/Tu041VNxGLCFIEr1wcgu8eZSpIYL803vZV+ch45eI5UziscZWUSm2Wys4GnHiQbFTrwIFXCwETvGNQwzXPAZTlueuht5Cp+K2DmS91LW0biR0Ga98p4EG41o/igHeK+AzKQPnKOSWKAt6O/e17k9PWPDyqx2DsvF42xQ+ihB/tWHH8mvzj38utPbkbsJiJZGlUmOEgLGT6uc6kEcwOneL1qCqALDQAWAGmnhQ7bAuw3PrBgsfQekqdj7FTDKFUsx4s7HMzHqTy8BVnXjxrtu+s9zk5MMsyvtaP3av5FP2noNw2NeN1dGKupurDQg9Qa07evC4aTaqLi2yxnDg3zZACC5F277EW6kVne2MPEs8qwtnjDn0bDUFb6anXQaeVbPDsCgX0mfauGLesj4vaUkpvJI8h6uxf9q9MBqKtwd3kxGMEc0TOgRmYEsltPVZrWNr2H5wr2+O5MmDZpCAIHlZYrNmNtWUEcvV0110oniqH0d5UodOqC16XG5BBHEG48Rwo37Pd1cNiI8RPiAzrD8wEj5pYk5dToLAA9avdg4DZ6R43E4eL5QsSgqkgvl9TOwXMDbW4uQSMpFzzG/EKpIwdpZaiQDmRu0zZMmLbBzwRvIZYjcKpbTSRb24e2fdQdgNy8TL6YBMhw4zSK5yMPVLABSLkkA25cNa0XY28jxbEE0QUvB9rs9yLCQAXAIJ9Rlq8w06tjIZQPVxmE18UKuB+hIw/NpUXPWunHTP5f+QxRXOYA7m7vthpMBjPSKUxEhiygG651dBmJ7wfdRFiN0oJ9q4ppwWVYo5QtyAbgqxYjUgZOA61XYUMux5VHt4HFZvDJIG/zN7qLpyvy/DyD2MTh3j8cpEy/wCEtVbHbUTnzH03/SSqjAHt+0Ge0bDx4jC4OWE5o84VSL2ysugsdR7AFjRbsXBiOFFAtZQKqd39iuMCIJUN4J2ygi2YLJmUj8E3Iv0vRPENKA7cugdiYRRvqlLvVvQmDjF9ZHByL4cWb8EXHiTasgx223ndmJPrHU828enLwAqVvxtr5VjZGU3RPtadMq8T5tc+Yqsw+EbKWVcwXVhyt40/TSK1yepi7uWbAljsmAGWzaBVvoOv9E0XQWFr3sTYcaCsRiSZJWXQEArb6OhHu/dUddpSke2eXOueo2b5jFXELTtiEm9b5XicHVgyk6+73E+6qKSbItrixAYd19dOlip9wqXtVSYSx1JbQ36Dl/XSh7FsR6pJuNDfpxAtVqU5QJXiLOckd5f7Fxiu8kjKS1gsYF/FvjVim1WF88ZyXtcEW8B5cqFcFjSiWFuNwef9d1TNlYN8Q6xILM7WuNABzJHC9r++peoZJPSQnEEAATROzuRpFxMxBCyyeqOXqixP1DyowqNszZi4eFIoxZUFvHqT3k61JNZjsC2RCDPeNmlXpJNey0FusIJm+/2IVNrQM6hkVYiysAQVztmBB46XolxWzIIdr4dmRFWWFkjFgFEikBbC1gSpsO+1Bnawfu8fkU+t6Id4oRjNn7PmLhD6SNXkJtlzfa3YnlZ1BvWiRypvsQRFc7t75jG829mJg2nDnRYhGxXOBf0sLyKeLX+avAHQ34VC7YkdcXHdmKNGCFucoYMysQvAG1vfRVvxsy+y5DimRpItYZh6pY3AW45Mw0YC4NrjuFO0LbEGKgwTxyo0qr9sQG7DMik5ulmUi1+ddQQWUgeYM60HBBPkZS7i7wTYTFD0aNKHFpIl1LKAWJUfSUAkeY51qGzNiwpM7REDD7QhJCgWAYC/qjkGjd2tyKN5Y9sHb74PELNEFLLcEMLgg6EdRpzGtXe8faBicY8RVRB6Fiy5Ga+Yi2YseguLd540W6lnfbYY3MHW4C7wq3W3fmjwmOwM62d4zJGLg3BDRg6ae1Gh8xXNlbfRNm4CdmH3PNkdbjNkOeNrLxNlZD5UCYrbWKmcvJiJSxXKSGK+re+Wy2Fr62qvbCKL13g6viPU9vbBk68fCJqO096dmRR4qNJGkOLDu+QFxmZctgTYDX1rcte4UNS78GaDBRRoyz4Zlb0twR6qlbBbagjLe9uFC2ztnFwzkeqooz7Ntgq+aVhc3yr+8/A++oNaVrk7yA7OcDaaDsXaM00YaVUUn5qg/G5NRt9Nr/JsFKwNnYejj/GbS48Bc+VXOHw+UVkvaBvD8pxFkN4oLqvRnJs7DqNLDw76SpTxLPSMu2hYO4LZ+Yhegu38KfxrGO9nykD2evHlTKYgxpoNeJJ4UiTYUxw5xRUiPMBc3u17+sB0/jWp1OSYtkBcAbxGCX7cFuDnUggaAX1I/fSYIdfAj66Rgo8sqMOGcWv38zVpgMEZPVHG9vPj+41LHEqqlsAR3auJVYdDcs3qjXrdj4cB33odbCu1248yfrq62zG/pVgP/TvZdbX5kjrTu1sAEgVgdC2VRp4knrw+NURgoHrDWKXJ9JWNsOyk5wbXPdbxq13HDR4uKTXKXCcbcdR7qkYjCfczNx9TTW2ttT5a++rDYeEAXBKLXMoPx/hb31RrcqQfaW8HBz6ZmpkU21OtTbisuFjVdpQFetQ2lxMy7R8EHxtzyiT/ADUPjFznD/JjKRADf0YA+ln1NrnXXjRT2hP92Ef9tP30OO3StStjoEp4SkkynlwxLBbtlXqSbdw6UqWEcBoOtTZFsDaowQmmQ2YuyadoykfrAAWC/G9SvRUhIrGnpDXEyFXbeNkUxiGNrDiafj1p/ZsOadARfjpXZxIbpJDEx4MLwJOvjx/hWnbhbN9Hg4r8WXN7+H9d9B23dhvJhkZF4sSdO4AfVWoYCDJEi/RUD3C1JcQ+UAHnLUrzZlNv3tk4bBOVNpJPtcfW7e0R4LmN/CscSG5Vegoz3422s+JJHrQ4W6jmGkJ9byFgv5p60JQYaSWRY4xmkc8Byv16AUXh10JOtwTn+fz9pe7o7JXFY3K4zQwLmYfNZrgKD1FydOeU1quIwiOhR1VkIsVI0I6Wqu3V3ZTBQhB6ztrI/wBJu78EcB/rVyaTus1Nt0EMq4G8wva+zPkuJaJrkRSKwPMxkhlP6PxrsO3ViYsi+sshOvNTcWNuevKtI303N+V5ZIyBMgy66K68crHkRrY9/uznHbszQNkljsT6yNcEEDRgCDY2JHf3a08jpYvN1gedDyxO0MaHxiyKcoky9eDGzA0/vSwT0aXB9bOevAgeWtL2futJiZ0iDZCqli5BNlBW3Dibmw/dWk7ubnRYQMbmSR/akfU26Achf31R7ETHp2hMsdQ84E4dJcaghghZQVCtK4KxqOJ1tqSRbTrRVuvua0DB55BK49hQLKnUg2uTRWo0r1qUNuRgDAhDknJMS4pBFONSDQp0RXs9evXL1RusuJm/aCR8uP5NPqNDMsgq/wC0gfd51/6aW+NB2JxIGmt61qVyo9oFrdORJbT0zLibcT5VFwmIVpEEpYRFhnymzW5kG1Ttv7D+TSFCcwIDRv1U8CPqpgIM4ij3EDMiLirnp0qUslxVSpuLcxUvB4nWxq7JtkStdm+DJeHvmq/3fwRbEg2+aSR5jlVTgobyL0Nadu/sLKFkHMWIt4G9JXWaY6teVhLFg1yBbCw4Uzt7HCDDSy8CiHL+MdEA/OIqeg0pvGYFZUyOLi4PgQbqR3ggHyrNB33hMTA5cwAia4Cm7+PPWtL7Od2vRxfKJFIkl9kHiqcvM8fC1XEO5GHEokYGQjUBsuUHrkRVBPjRBlpm3iNS6R84Na8HMby1y1LK1y1Kwkbaoe0tjxYhQsqhgDcakEHhcMDcGpzCvAVbOOkiQdm7EigzGMWLWuxJYm3AXPLU1NNLIpBFRnMmeArlLtSTUyIlqaFOvTJrp04TSMvjSida7eqN1lxMs7TzbGsf+2gHuvQnsyESFomt62obS9xyv0t9VX/as/8A8g35OP8AZoPR7EEaEag1u0D+0PaZtpy5isRhWRip5UR7LnOMw/yV9ZYgXw7HiQPbivzuNR4d1RTGmJjLaiQDyv08D1/hVLFK0bhhdXRrg8CCDp8aIRqHrBqfOPTYVgSCCGHEHQ6ciOtN5Txog25LFOi4oEKz+rJHcaOLXsONrajusKHyAToLURW1DMCQVbH0lngcbaxPEG9bDubjA+HXUanhpfzrIW3f9EgbEN6IsLpFa8hHJmX5i+Op6c60nsx3eKp8oLXVtEQez0Zj1N7ju1rP4pUKasx+mx86CIfAUvLUbHbSigXNLIkY6sQP/dB+1e13Dx+rCjykfO9lfjqfdWclTv8ACI0zqnxGHOWu5ax3H9r2Kf8As1jj77Fj7zp8KqfsjY+9/lDeFkt7stqZHA2nygDxVYm7laSVrIcB2wYpP7RIpBpyKH3qba+FFmwu1XDzkLKDAx5n1k7vWAuPMW76G/C2pvj6S631t0ML2WkqK7DikkUMjK6ngVII94peWlzDRJpunWpsvXCRPWpNLNJq06JYUyafamGNdOiBxpVJU0q9UbrLCY/2pMP9ouCP+nHr09Wg5wRcWFF3aqt9ov3Rx/s0ILJpY1v8P/jX2mXcCHJEf2fjfRuDbTgw7ufnVhvFLC7K0ftEDNbhbl+cOf8ApVIa6pouN8yh9I6thVzsZhCBOVDyFrYeM6jMDrIw5qp0A5t3A1R3q32STmD66eqg/rxJ8aizcSawA2TJGP3dxbM0kis5bVnLBjfnc/17qf2LvvicHC8ETDKxurHUrfjkvwvp5jvo02diLJY6kjX+FC+9274A9LEAACM6gcj8732FqTS4OdDj2jlnDlBrQ+8GMVj3kYtI7Ox5s1z8abzjvq9iwiiZozJHGtlW3qvmOUH2edyTrxqhnjysy/RJHuNqcVgdhEnrwMmKzVwtTdeJokDpjoYV7NTYNevXSuJNwW05IWDRuyEG4IJFF27/AGoTxv8AdDNNH00DDvBtr50CXrt6E9SP8QhVsZOhn0Ju3vXDjkZo7qVNmRrZh0OnEfwq2KV824XHSRMGjdkYc1Nj7xR9u/2tOuRMSuddAZB7f4xHA26Vm28Ey7p0j1fEq3xTVGFNE03h9qRSAFJEYNwsw18uPlTtJYjU4xph6kNUSRta6dExtc05amYeIqRlqjdZYTI+0VQdpSA/Qj/YF6CcTGAxtWgdoiA4yW/HKgv09Rbms/KXPG3jw99bnDboPYRC8aTG7V4CnjGANSL9xBqdsfYjYhiB6qj2m4+7vpkkKMmLrlzhZG2fgjI4UeZ6CiLG4lMNwAaQiyLyA+k37hz8BqzJAuDlBFzdfZ0v0uT5X86rtomSYtiMtkzBBblp6o9w/q9BPOQe0OOQEfelzs7bIQB5cRKZCf7NVGQC/PTLw6URYiUOCCLq4I7rGhTAbE9KC1mW9gubierkcB0Hl40SKuXKAfZ0/dStoXVtHOH16TqEGNqbLEbxlRb1gCdbaWt4cKqtq/28nexPv1t8aNZos8UlyMwYjh0Nhe/ShTa+zysccvHMWV/xgSQfMfs0xW+esTsTHT3/ANSrvXia5XjTUVnb169Jr166diKvXQ9Ir166RjMXmroakXr166cBJEM5U3BII4Uebp9pjxER4kl4/p2uw6eIrPFNOrQ3qWwYIkiw1nIn0bh8ak0YeNgytwIpmUVj25O9b4WYKzfaXNmUnQfhDvrYJZL2I4Gse6k1NiaddgsXInIDr5VJtUKBvW8ql5qVbrDiZnv7HfHOALkhLW/EWhbF7HswFtTrp15g+FFm+kuXHykcQEt+gtVeBw5zGw1I49OprRRyig+kutC27Y3gvj8FlGYAW52v/wCqkYbeCSKL0URy6kl73PdlB9nx4+FP7yTKpESNmA9rxvw8evgOlUita1PpzqCZmXDwrCqnp5SSjsZLuWLcTfUnxJ6jnWq4LAxpEpiFkYBhrf2gDe9Z/h9hyYiAz5x6unrE3IHH1j0HAUVbj7aBi9BI2q3MTdVOpT8ZSeHQ91KcTzry9usY4bKNkjr0MRjdpSjKEhDs1zbNawFtTp0P/uoJx5zKJI2Uk2uNRVhvDtNY5UdSG9V1Cg8T6trW7+PdeqBo5JHW8j5vnclA+jlGvv1tUVICoJGJa61gxCny22hbgVR7sCGVuJ69ao94cGDg3t81g48M2U/Bqnx4xY4igFrWVSRqb89edvjS5MKXhmQm49A5HkpYfUKEuQ2e2YdsFcd8TM681etXCK15iGcr1er1dJna5evVM2Xs1p5Ai6XOp6DrUE4E4CM4VWLAIuZjwFs3wqz/ANpOgyTYeJh+FH6NvKRMp+utB2fsyPDR5UGvNz7R8x9VdEN7jKpU8QRcHxB58frpP7QD2jX2ciA/+x4MREz4UusqDM2HchiVHtGJwBmtxsRe3xoVatC2juypPpYD6KVTmXLoLjgR0oE2i4MjELlvqV6Ej1gB0DXsOlHqfV0i9iY2IjOatc3H2qZsIgbinqceIHD4aeVZDetX3EwhiwiEjVyW950+AFL8cRo+cPwi7wswbet5GrC9QMJq3kam5RWMZoTPN6MLm2hMSPVUJfv+1rpQ9t/bXo1VIja4uSOIHjyNF+9EwGImzaAWue7IprLNoYr0kjNw6C3LletDhl8RuboIzxT/AGfh1CHdvr/yR21pqnga8VFa087mTcLtqVYWhVvtdyxA0OvHXiR3VGlgKNYG/AqRwI5Ef1pTS6EHXSpiR51styBra2qk8ba8KpgKYTVqGN8xTz5beszyniTc5fwVvz76N92NmejjDPbM2rfg68GPNuviBQEYNDxBHUU5JtKUixdwOfIHyvrQrqzYukGXptFbamHtCefGxvimLsMkQPcC3AADnqfhRdu9hzJhZpmH9sjiMHjkCkC/eTc+Fqy3A4bNY3soPA8z7+HWtJ2zvYIMFDkUZ5ly9AgHqs1vPQd/dS11Z5USM1W5DO8yUcK8RXb2Nq63dWlM49Y2RXKIdibLEsLqYnZi2jaIFsPpseNybgA07s7d2NZCmIJDfM1tG/UBuo6aUs3EIpIPaNLw7MBjvBkCrTZmLaN0C2te5I0v524cqj7SZTM+UWUMQoA4AaD6qkxH0YA+kfq4m9G6iLNs2PKFGF3sSSUhjkjA0A9pieYPX6qIVx0bKGR0IPRvffv1rMoolsVF8zcOg1/hUjB4mWMZEvfNrYXF76fG9Lvw6n4dozXxRHxbzSA+VS7aAfurK9q4hXmdkFlZiR/XedfOirenefLGcOpu9gHYaW0GYd54++gsCp4dCBkyeIcE4Estg7HOIktwVdWPd08TWmQYogKAbZRYDl7qoNgSI2HUxi1tCAODcz330PnU1ARzrP4iwu+D2m/wnBotQYb5GYX7ExOdvI6Vc0Mbqm7nwonpMjEVuUK5AgBvJBfFYnX2soHd9rUX/rpWVzCxI468eta7vIh+UzcNSLeGRR/GsknWzEWGhtWnwJzq+Uj+poFpp27H/RjINPBdL01m8KWs9q0xMFge0eAvSYmIYWJB4XBt8a4ZtLVyOSxv+6uxKg4hBu1B8pxUcUxJQk3HAnQkDMLHU2o9xW5+CVbehUX0vmfNr0JbjWaYLHPGRImjKdGsCenA91H+yd5pMWAmREa3rScTbQHKvAEjgaz+KRwQynAmlwdlbZDjJkOTd/DrmSF4iw5MwLdRrVNvRsyYQqXsRGToLkhTbUnhYEfGjfDbo4dSGCXYG98zE+JubGntq7NDxunJhl8jp+/4UBb9LDfPvGXoDKQRj2mJyCxqw2DMqzoz8B/rUfE4YrcEaqSreP8AV67hYMzKv0iB7zWo4BUgzIRirKR1zCHA7XeKLLkCZlZvSO2pLXYFR32YDvC1ExEEkgZ5GaXICpuvssw005AEcR1HWrVPQ4Z3Wb7YTYoT9sJUaKuT5rjv0I1vSN4ttzNEPtJjQsti5GY2OYeoOA053rMU5fkXr3/bvNV0wnO3Tt+/aU+3d3vk9mDhlJtr7QPf1qJjMSSygi2QEcBx6/Cm8ZtKSU3kYtre3AeQGlNhwWua0qlYKNZyZl3shY+GMCOQMC9zwtUjA7QaJXZbZjoCeV7i47xUaMi7VHZtLUQgGBUkGJZiSSdSeJrqmk0oCulzLDZW0mhcEEhT7Q5EeHUUbpMGAI1vrVp2SwQS4WVWjjMivZnKgsUcXXUi/EMPKh/Y8eQSwt7UMjIRzsDa/vBrL4nDk4G4m7/S7ShFZOzdPQwx3Tk9ZhbgKJ70J7oL9tfpl4edFl6QIhOK2tMxztE2hIm0ZgrsAuSwBNheNb6eZoPkck3PE86KO0v/AJlP+Z/41oVJrcoAFa+wmLazFiCe85XK9XqNBRQro40kGlCplcS7wWBZsiouYnlw9/dbWjrYeG9ALaMSLs1uJHBV6DjVNuenqh7XuMugvrex0H9cKIVbK2p56cPdWZxNhYlZtcFQEQOepl/gXzC/vrmNlCg3OlUr41xotx38j51FxWPu2pJY/u6ef76UCGNMObfpBPebD5WlYKtpH11vY2v5am9DIYi1tDRHtzFh2yhgQeOmgPDiKc3L3K/2g7r6URiMAn1czG5I9UXHC3XmK2FISvLzz9vPcQkFg5vVntDbrTQoj6lGvm6i1hfv76t99dzRg8TFDEXcSIpXNa5YsVIFgBxA076Jd5OzrC4XZwkd2WdFALA3EkjfMynlfQEWIC3N6G1lZKk/KXUWAMAfeZvgdmyTOEiRpHPBVBY+Nhyru0dmS4eQxzIUdbXU2uLgEcO4irzc75TBiYpoYGclvRrmBVGLgqFMh0F7g8elXG9m7uNxOOg9OkSSYkZVEZJUBOJc66hTc2J0FENuHwcYxBBMrAG9cy1p23OyJIcM8kU7PJEpdlKqAQBdrAaqbAkXve1EeykwuzNnwTNHmziMu4VWcs4zXJPzR0B5DnQm4pccu8KKCDvtMZTZEpdE9G+aSwRSpBa5sMtxrrzoufsgxgiL3iLAX9EGJbwBy5SfOtD3qCpi9nYg2IExiJ/KrZD5EXq1eDEDGqysDhjEQ6kgWkDXVlFr3I0Pd5UBuKbAI2hRSMnMyzskxpjxxiOgljZbfhL64+AYedTtv4Ax7WlHKZPSD3et55laqzbP3DtrNwVZ1k6eo9mbyszDyog7QtswLicLNFLHI8bMrqjBzl0IuRoPne+rWAs+R95ZNFnhEE/daWW6Q+2v+J+8UV27qFt02DSuykFSlweoJ0oqtWbNXjSDbkeQ/SYj2lD/AORn/M/8a0KkUU9o/wDzGf8AN/8AGtDBFblP+NfYTCs+M+8RXq7evaUWUnAKUK5evV06Eu6G3TCxQmytw7mtb48PIUTTYgkgHUi9zzvfWs2VrUU7v42WaWONQHeQ2W5sL8y1uQAJ8BSl1OTqE0OG4vQND/KEj44Io1uTy5W61QbW2nxAvw15eHwo0xPZrnjcvinklCEhECxrmsclxctYkW1tendzPkkezlxbwrmizelfLne6mxIvw9Ug2FhrQEsRBqG5kXM9nL0Ey5cFLKrOsbsqe0VUkAcdSBp51d9m20fQ7Qh1sJLxH872f8YWtfxO2Ujmw8eXTE5yriwF1UMLjmWXn3Vje9+D+SbRk9GMoVxLGBoBe0gA7gdPKjJf44KEYyNoo1Pg4YHvNl2lsFJsRh5m9rDlio65hpfwIDeNAe9e+AO1cMgIMWGlUPzBZjlkP5qnL4hq0aPaSGJZywWNkEmY8ACA1yegvWc7+9mts2IwgNtTJCLnvLR8z1K+7pSXDldWH8sCNWg6crLbtR3ilwwhRQMjsHLa3zROjhRrax0q33umCNgcQPZTEoL/AIEylD9a0O79L8q2PBiOJQRufzh6N/8AER7qlwP8s2Dx9dIePPNAbjzIQfpVYKNKn1IPzkZ5j7ZEJdo/JYHkmnkSMzII3zuAGVb2sp4kZiNOtCcCDF7BZAcxiVlU9fQtmX3oB76ucXs7D7XwkErvZVIdipAIOW0sbE+zrxP4INDu422sPhZMZAsjPh42Eiz5SVHBGzZb6E5QGAscpOlVQcpIzqBH5SWPNjsZL2s5xGwo5V1aNI5AfwoyEY+4NV9tuOfGYONsHN6F5Mj5gSvqsPWGYAkWuDp9G1SZ2imwMhit6F4Xy2XIMuVhcKQLDnw76xfZe/uMw0QiilAQaqCiOVvqQpYGwvraiV1tZnT1B7+so7hOvcRG+mw5cLiiksvpiQGEhYlipvbMCSVOnD3aURy7M2d/skOphTEtGGF5M0mdT6yhSSQGswtYcRQHjMa8rtJIxd2N2Ym5JqOa0TUSBk7jyigsAJwJo/ZHjGaaVCSVWO4HT1lrT6ybsg/4mb8l/nWtWz1l8UP7pj1BygmI9oX/ADDEeK/sLQ0RWtbw9m74vEySiVUD2IBQm1lC2uG7r8KrvsNy8sRF+g9OV8TUEAJ7ReymwsSB3mZkUm1aX9heb74h/Reu/YVm++If0X/hRPtNP4pXwbPwzNQKUFrR/sLTffEP6L/wrv2GJvviH9F6n7TT+KQabfKZvloi3ExXo9oYZjw9IFP54Kf5qJ/sLzffEP6L/wAKXD2O4hWDLiIQVIINn4g3B4VVuIpZSNXWQKbQQcQjwOaHbk6MdMTCrp4oBoPDLJUfdjZtxtTAn+8bKO6RSFPhovvo4WMnK7LGZALXHK/tBWK3AP8AChqTYWLTGy4uA4VfSxhCjtKw0tZjlRdfVGnjWaLA2e2w+ojxQj6/rKr5YW2VgsSfawkkZfrZG9DID+ab1U9sWzbTQTDg6FCepU3B8w3wqwn3G2i0TxDEwLFI7O0YzKpLnMw9gnLfleqt+yPFtq00LHqWkPxKUxW1atq1Dv8AQwFgcrpCntCncOYYjZPo3IAVXgYk2AFja5P4Lj3UI7odpT4VTDiAZI0UiMjVlK8EvzQ8Afm6cuDp7IsXa3poMvG2aS1+tsnGm27HMXykw/6T/wAlXH2fm1NsfylCb9sL0jEvaVnwUuHeDM8pkuwIRFDsXGVQCfVJ7uAod2bvjisPCYYZSiFixAVSbkAGzEEgaDhRKex3GfTw/wCk/wDJXD2OYz6eH/Tf+Sjq/DDbIgSvEHsYCiVgCASAeIvYHpcc6LNw99o8CZFkiLLIRdltnFri1iQCup0uPOpjdj2N+lB+m38lNt2Q47/s/rP/AM1Z7aHXSWEhK7kOcSx3v7VY5oGhwyOPSDKzuAtlPEKoJ1I0ubWB92ak3o1PZFjukP6wfwpJ7Jcf9GL9YtRU9FYwrCWsW1zkgwKrpFFrdmGN+jH+sWur2Z4z6Mf6wUbx6vxCD8KzyMseyBfuib8kP2xWp0Ddn26eIwk0jTBQGjsLMG1zA62o6yGsjiWDWEiaVCkJgz//2Q==">
            <a:hlinkClick r:id="rId2"/>
          </p:cNvPr>
          <p:cNvSpPr>
            <a:spLocks noChangeAspect="1" noChangeArrowheads="1"/>
          </p:cNvSpPr>
          <p:nvPr/>
        </p:nvSpPr>
        <p:spPr bwMode="auto">
          <a:xfrm>
            <a:off x="155575" y="-2811463"/>
            <a:ext cx="4010025" cy="58674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1034" name="Picture 10" descr="https://encrypted-tbn2.gstatic.com/images?q=tbn:ANd9GcQCLgdNX-2Pukmtmjgstz2DL5LFiemhqYrZUPSDkqU60xK0qxlh">
            <a:hlinkClick r:id="rId3"/>
          </p:cNvPr>
          <p:cNvPicPr>
            <a:picLocks noChangeAspect="1" noChangeArrowheads="1"/>
          </p:cNvPicPr>
          <p:nvPr/>
        </p:nvPicPr>
        <p:blipFill>
          <a:blip r:embed="rId4" cstate="print"/>
          <a:srcRect/>
          <a:stretch>
            <a:fillRect/>
          </a:stretch>
        </p:blipFill>
        <p:spPr bwMode="auto">
          <a:xfrm>
            <a:off x="251520" y="404664"/>
            <a:ext cx="3971925" cy="5867401"/>
          </a:xfrm>
          <a:prstGeom prst="rect">
            <a:avLst/>
          </a:prstGeom>
          <a:noFill/>
        </p:spPr>
      </p:pic>
      <p:pic>
        <p:nvPicPr>
          <p:cNvPr id="1036" name="Picture 12" descr="https://ushmm.org/museum/press/kits/propaganda/images/prop_9.jpg">
            <a:hlinkClick r:id="rId5"/>
          </p:cNvPr>
          <p:cNvPicPr>
            <a:picLocks noChangeAspect="1" noChangeArrowheads="1"/>
          </p:cNvPicPr>
          <p:nvPr/>
        </p:nvPicPr>
        <p:blipFill>
          <a:blip r:embed="rId6" cstate="print"/>
          <a:srcRect/>
          <a:stretch>
            <a:fillRect/>
          </a:stretch>
        </p:blipFill>
        <p:spPr bwMode="auto">
          <a:xfrm>
            <a:off x="4572000" y="476672"/>
            <a:ext cx="4010025" cy="5867401"/>
          </a:xfrm>
          <a:prstGeom prst="rect">
            <a:avLst/>
          </a:prstGeom>
          <a:noFill/>
        </p:spPr>
      </p:pic>
      <p:sp>
        <p:nvSpPr>
          <p:cNvPr id="8" name="Rechthoek 7"/>
          <p:cNvSpPr/>
          <p:nvPr/>
        </p:nvSpPr>
        <p:spPr>
          <a:xfrm>
            <a:off x="5436096" y="260648"/>
            <a:ext cx="295232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Hij is de schuldige aan de oorlog</a:t>
            </a:r>
            <a:endParaRPr lang="nl-NL" dirty="0"/>
          </a:p>
        </p:txBody>
      </p:sp>
      <p:sp>
        <p:nvSpPr>
          <p:cNvPr id="9" name="Rechthoek 8"/>
          <p:cNvSpPr/>
          <p:nvPr/>
        </p:nvSpPr>
        <p:spPr>
          <a:xfrm>
            <a:off x="971600" y="0"/>
            <a:ext cx="2592288" cy="62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De arbeider kiest de frontsoldaat </a:t>
            </a:r>
            <a:r>
              <a:rPr lang="nl-NL" dirty="0" err="1" smtClean="0"/>
              <a:t>Hitler</a:t>
            </a:r>
            <a:endParaRPr lang="nl-NL"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139"/>
          <p:cNvPicPr>
            <a:picLocks noChangeAspect="1" noChangeArrowheads="1"/>
          </p:cNvPicPr>
          <p:nvPr/>
        </p:nvPicPr>
        <p:blipFill>
          <a:blip r:embed="rId2" cstate="print"/>
          <a:srcRect/>
          <a:stretch>
            <a:fillRect/>
          </a:stretch>
        </p:blipFill>
        <p:spPr bwMode="auto">
          <a:xfrm>
            <a:off x="0" y="0"/>
            <a:ext cx="5276850" cy="6986588"/>
          </a:xfrm>
          <a:prstGeom prst="rect">
            <a:avLst/>
          </a:prstGeom>
          <a:noFill/>
        </p:spPr>
      </p:pic>
      <p:sp>
        <p:nvSpPr>
          <p:cNvPr id="3078" name="Text Box 6"/>
          <p:cNvSpPr txBox="1">
            <a:spLocks noChangeArrowheads="1"/>
          </p:cNvSpPr>
          <p:nvPr/>
        </p:nvSpPr>
        <p:spPr bwMode="auto">
          <a:xfrm>
            <a:off x="5580063" y="857250"/>
            <a:ext cx="3240087" cy="366713"/>
          </a:xfrm>
          <a:prstGeom prst="rect">
            <a:avLst/>
          </a:prstGeom>
          <a:noFill/>
          <a:ln w="9525">
            <a:noFill/>
            <a:miter lim="800000"/>
            <a:headEnd/>
            <a:tailEnd/>
          </a:ln>
          <a:effectLst/>
        </p:spPr>
        <p:txBody>
          <a:bodyPr>
            <a:spAutoFit/>
          </a:bodyPr>
          <a:lstStyle/>
          <a:p>
            <a:endParaRPr lang="nl-NL"/>
          </a:p>
        </p:txBody>
      </p:sp>
      <p:sp>
        <p:nvSpPr>
          <p:cNvPr id="3079" name="Rectangle 7"/>
          <p:cNvSpPr>
            <a:spLocks noChangeArrowheads="1"/>
          </p:cNvSpPr>
          <p:nvPr/>
        </p:nvSpPr>
        <p:spPr bwMode="auto">
          <a:xfrm>
            <a:off x="5435600" y="476250"/>
            <a:ext cx="3457575" cy="3168650"/>
          </a:xfrm>
          <a:prstGeom prst="rect">
            <a:avLst/>
          </a:prstGeom>
          <a:solidFill>
            <a:schemeClr val="accent1"/>
          </a:solidFill>
          <a:ln w="9525">
            <a:solidFill>
              <a:schemeClr val="tx1"/>
            </a:solidFill>
            <a:miter lim="800000"/>
            <a:headEnd/>
            <a:tailEnd/>
          </a:ln>
          <a:effectLst/>
        </p:spPr>
        <p:txBody>
          <a:bodyPr wrap="none" anchor="ctr"/>
          <a:lstStyle/>
          <a:p>
            <a:pPr algn="ctr"/>
            <a:r>
              <a:rPr lang="nl-NL" sz="2400"/>
              <a:t>Lustige eter: </a:t>
            </a:r>
          </a:p>
          <a:p>
            <a:pPr algn="ctr"/>
            <a:r>
              <a:rPr lang="nl-NL" sz="2400"/>
              <a:t>De één eet de ander, de </a:t>
            </a:r>
          </a:p>
          <a:p>
            <a:pPr algn="ctr"/>
            <a:r>
              <a:rPr lang="nl-NL" sz="2400"/>
              <a:t>Jood eet ze allemaal..</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nazi_propaganda"/>
          <p:cNvPicPr>
            <a:picLocks noChangeAspect="1" noChangeArrowheads="1"/>
          </p:cNvPicPr>
          <p:nvPr/>
        </p:nvPicPr>
        <p:blipFill>
          <a:blip r:embed="rId2" cstate="print"/>
          <a:srcRect/>
          <a:stretch>
            <a:fillRect/>
          </a:stretch>
        </p:blipFill>
        <p:spPr bwMode="auto">
          <a:xfrm>
            <a:off x="3492500" y="188913"/>
            <a:ext cx="5341938" cy="6326187"/>
          </a:xfrm>
          <a:prstGeom prst="rect">
            <a:avLst/>
          </a:prstGeom>
          <a:noFill/>
        </p:spPr>
      </p:pic>
      <p:sp>
        <p:nvSpPr>
          <p:cNvPr id="5126" name="Rectangle 6"/>
          <p:cNvSpPr>
            <a:spLocks noChangeArrowheads="1"/>
          </p:cNvSpPr>
          <p:nvPr/>
        </p:nvSpPr>
        <p:spPr bwMode="auto">
          <a:xfrm>
            <a:off x="250825" y="1268413"/>
            <a:ext cx="2951163" cy="4371975"/>
          </a:xfrm>
          <a:prstGeom prst="rect">
            <a:avLst/>
          </a:prstGeom>
          <a:solidFill>
            <a:schemeClr val="accent1"/>
          </a:solidFill>
          <a:ln w="9525">
            <a:solidFill>
              <a:schemeClr val="tx1"/>
            </a:solidFill>
            <a:miter lim="800000"/>
            <a:headEnd/>
            <a:tailEnd/>
          </a:ln>
          <a:effectLst/>
        </p:spPr>
        <p:txBody>
          <a:bodyPr wrap="none" anchor="ctr"/>
          <a:lstStyle/>
          <a:p>
            <a:pPr algn="ctr"/>
            <a:r>
              <a:rPr lang="nl-NL" sz="2400"/>
              <a:t>Ziektekiemen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Nazi propaganda photo depicts friendship between an "/>
          <p:cNvPicPr>
            <a:picLocks noChangeAspect="1" noChangeArrowheads="1"/>
          </p:cNvPicPr>
          <p:nvPr/>
        </p:nvPicPr>
        <p:blipFill>
          <a:blip r:embed="rId2" cstate="print"/>
          <a:srcRect/>
          <a:stretch>
            <a:fillRect/>
          </a:stretch>
        </p:blipFill>
        <p:spPr bwMode="auto">
          <a:xfrm>
            <a:off x="395288" y="404813"/>
            <a:ext cx="7920037" cy="5624512"/>
          </a:xfrm>
          <a:prstGeom prst="rect">
            <a:avLst/>
          </a:prstGeom>
          <a:noFill/>
        </p:spPr>
      </p:pic>
      <p:sp>
        <p:nvSpPr>
          <p:cNvPr id="6150" name="Rectangle 6"/>
          <p:cNvSpPr>
            <a:spLocks noChangeArrowheads="1"/>
          </p:cNvSpPr>
          <p:nvPr/>
        </p:nvSpPr>
        <p:spPr bwMode="auto">
          <a:xfrm>
            <a:off x="4932363" y="4005263"/>
            <a:ext cx="3779837" cy="1295400"/>
          </a:xfrm>
          <a:prstGeom prst="rect">
            <a:avLst/>
          </a:prstGeom>
          <a:solidFill>
            <a:schemeClr val="accent1"/>
          </a:solidFill>
          <a:ln w="9525">
            <a:solidFill>
              <a:schemeClr val="tx1"/>
            </a:solidFill>
            <a:miter lim="800000"/>
            <a:headEnd/>
            <a:tailEnd/>
          </a:ln>
          <a:effectLst/>
        </p:spPr>
        <p:txBody>
          <a:bodyPr wrap="none" anchor="ctr"/>
          <a:lstStyle/>
          <a:p>
            <a:pPr algn="ctr"/>
            <a:r>
              <a:rPr lang="nl-NL" sz="2400"/>
              <a:t>Het resultaat:</a:t>
            </a:r>
          </a:p>
          <a:p>
            <a:pPr algn="ctr"/>
            <a:r>
              <a:rPr lang="nl-NL" sz="2400"/>
              <a:t>Een verlies van raciale trots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err="1" smtClean="0"/>
              <a:t>Hitler</a:t>
            </a:r>
            <a:r>
              <a:rPr lang="nl-NL" dirty="0" smtClean="0"/>
              <a:t> komt op een democratisch manier aan de macht</a:t>
            </a:r>
            <a:endParaRPr lang="nl-NL" dirty="0"/>
          </a:p>
        </p:txBody>
      </p:sp>
      <p:sp>
        <p:nvSpPr>
          <p:cNvPr id="4" name="Tijdelijke aanduiding voor inhoud 3"/>
          <p:cNvSpPr>
            <a:spLocks noGrp="1"/>
          </p:cNvSpPr>
          <p:nvPr>
            <p:ph idx="1"/>
          </p:nvPr>
        </p:nvSpPr>
        <p:spPr>
          <a:xfrm>
            <a:off x="457200" y="1600200"/>
            <a:ext cx="8229600" cy="4781128"/>
          </a:xfrm>
        </p:spPr>
        <p:txBody>
          <a:bodyPr/>
          <a:lstStyle/>
          <a:p>
            <a:r>
              <a:rPr lang="nl-NL" dirty="0" smtClean="0"/>
              <a:t>NSDAP verkiezingen: 44 % van de stemmen</a:t>
            </a:r>
          </a:p>
          <a:p>
            <a:r>
              <a:rPr lang="nl-NL" dirty="0"/>
              <a:t>1933: Rijksdag in brand (Marinus van der Lubbe</a:t>
            </a:r>
            <a:r>
              <a:rPr lang="nl-NL" dirty="0" smtClean="0"/>
              <a:t>)</a:t>
            </a:r>
          </a:p>
          <a:p>
            <a:r>
              <a:rPr lang="nl-NL" dirty="0" smtClean="0"/>
              <a:t>NSDAP / Hitler zet andere partijen</a:t>
            </a:r>
          </a:p>
          <a:p>
            <a:pPr>
              <a:buNone/>
            </a:pPr>
            <a:r>
              <a:rPr lang="nl-NL" dirty="0" smtClean="0"/>
              <a:t>	onder druk. </a:t>
            </a:r>
          </a:p>
          <a:p>
            <a:r>
              <a:rPr lang="nl-NL" dirty="0" smtClean="0"/>
              <a:t>Parlement geeft Hitler volmacht</a:t>
            </a:r>
          </a:p>
          <a:p>
            <a:pPr marL="0" indent="0">
              <a:buNone/>
            </a:pPr>
            <a:r>
              <a:rPr lang="nl-NL" dirty="0"/>
              <a:t>	</a:t>
            </a:r>
            <a:r>
              <a:rPr lang="nl-NL" dirty="0" smtClean="0"/>
              <a:t>(</a:t>
            </a:r>
            <a:r>
              <a:rPr lang="nl-NL" i="1" dirty="0" smtClean="0"/>
              <a:t>conservatieve partijen in het parlement</a:t>
            </a:r>
            <a:r>
              <a:rPr lang="nl-NL" dirty="0" smtClean="0"/>
              <a:t>)</a:t>
            </a:r>
          </a:p>
          <a:p>
            <a:pPr>
              <a:buNone/>
            </a:pPr>
            <a:endParaRPr lang="nl-NL" dirty="0"/>
          </a:p>
        </p:txBody>
      </p:sp>
      <p:pic>
        <p:nvPicPr>
          <p:cNvPr id="1026" name="Picture 2" descr="http://socialhistory.org/bwsa/sites/socialhistory.org.bwsa/files/bios/lubbe.jpg">
            <a:hlinkClick r:id="rId2"/>
          </p:cNvPr>
          <p:cNvPicPr>
            <a:picLocks noChangeAspect="1" noChangeArrowheads="1"/>
          </p:cNvPicPr>
          <p:nvPr/>
        </p:nvPicPr>
        <p:blipFill>
          <a:blip r:embed="rId3" cstate="print"/>
          <a:srcRect/>
          <a:stretch>
            <a:fillRect/>
          </a:stretch>
        </p:blipFill>
        <p:spPr bwMode="auto">
          <a:xfrm>
            <a:off x="6858000" y="2564904"/>
            <a:ext cx="1905000" cy="2571751"/>
          </a:xfrm>
          <a:prstGeom prst="rect">
            <a:avLst/>
          </a:prstGeom>
          <a:noFill/>
        </p:spPr>
      </p:pic>
      <p:sp>
        <p:nvSpPr>
          <p:cNvPr id="6" name="Rechthoek 5"/>
          <p:cNvSpPr/>
          <p:nvPr/>
        </p:nvSpPr>
        <p:spPr>
          <a:xfrm>
            <a:off x="2286000" y="2799512"/>
            <a:ext cx="4572000" cy="261610"/>
          </a:xfrm>
          <a:prstGeom prst="rect">
            <a:avLst/>
          </a:prstGeom>
        </p:spPr>
        <p:txBody>
          <a:bodyPr>
            <a:spAutoFit/>
          </a:bodyPr>
          <a:lstStyle/>
          <a:p>
            <a:r>
              <a:rPr lang="nl-NL" sz="1050" dirty="0" smtClean="0">
                <a:hlinkClick r:id="rId4"/>
              </a:rPr>
              <a:t>http://www.youtube.com/watch?v=YDtUpPXsqvU</a:t>
            </a:r>
            <a:endParaRPr lang="nl-NL" sz="105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Examenvraag</a:t>
            </a:r>
            <a:endParaRPr lang="nl-NL" dirty="0"/>
          </a:p>
        </p:txBody>
      </p:sp>
      <p:sp>
        <p:nvSpPr>
          <p:cNvPr id="3" name="Tijdelijke aanduiding voor inhoud 2"/>
          <p:cNvSpPr>
            <a:spLocks noGrp="1"/>
          </p:cNvSpPr>
          <p:nvPr>
            <p:ph idx="1"/>
          </p:nvPr>
        </p:nvSpPr>
        <p:spPr/>
        <p:txBody>
          <a:bodyPr>
            <a:normAutofit fontScale="92500"/>
          </a:bodyPr>
          <a:lstStyle/>
          <a:p>
            <a:pPr marL="0" indent="0">
              <a:buNone/>
            </a:pPr>
            <a:r>
              <a:rPr lang="nl-NL" i="1" dirty="0"/>
              <a:t>Gebruik </a:t>
            </a:r>
            <a:r>
              <a:rPr lang="nl-NL" i="1" dirty="0" smtClean="0"/>
              <a:t>de bron in de volgende dia.</a:t>
            </a:r>
            <a:endParaRPr lang="nl-NL" i="1" dirty="0"/>
          </a:p>
          <a:p>
            <a:pPr marL="0" indent="0">
              <a:buNone/>
            </a:pPr>
            <a:r>
              <a:rPr lang="nl-NL" dirty="0"/>
              <a:t>Tekenaar Karl Arnold geeft hier een mening weer over de </a:t>
            </a:r>
            <a:r>
              <a:rPr lang="nl-NL" dirty="0" smtClean="0"/>
              <a:t>komende Rijksdagverkiezing</a:t>
            </a:r>
            <a:r>
              <a:rPr lang="nl-NL" dirty="0"/>
              <a:t>.</a:t>
            </a:r>
          </a:p>
          <a:p>
            <a:pPr marL="0" indent="0">
              <a:buNone/>
            </a:pPr>
            <a:r>
              <a:rPr lang="nl-NL" dirty="0" smtClean="0"/>
              <a:t>Licht </a:t>
            </a:r>
            <a:r>
              <a:rPr lang="nl-NL" dirty="0"/>
              <a:t>deze prent toe door aan te geven:</a:t>
            </a:r>
          </a:p>
          <a:p>
            <a:r>
              <a:rPr lang="nl-NL" dirty="0" smtClean="0"/>
              <a:t>met </a:t>
            </a:r>
            <a:r>
              <a:rPr lang="nl-NL" dirty="0"/>
              <a:t>een verwijzing naar de bron welke mening over de verkiezing </a:t>
            </a:r>
            <a:r>
              <a:rPr lang="nl-NL" dirty="0" smtClean="0"/>
              <a:t>de tekenaar </a:t>
            </a:r>
            <a:r>
              <a:rPr lang="nl-NL" dirty="0"/>
              <a:t>hier weergeeft en</a:t>
            </a:r>
          </a:p>
          <a:p>
            <a:r>
              <a:rPr lang="nl-NL" dirty="0" smtClean="0"/>
              <a:t>welk </a:t>
            </a:r>
            <a:r>
              <a:rPr lang="nl-NL" dirty="0"/>
              <a:t>verband er bestaat tussen de Rijksdagbrand en de situatie </a:t>
            </a:r>
            <a:r>
              <a:rPr lang="nl-NL" dirty="0" smtClean="0"/>
              <a:t>die Arnold </a:t>
            </a:r>
            <a:r>
              <a:rPr lang="nl-NL" dirty="0"/>
              <a:t>hier afbeeldt.</a:t>
            </a:r>
          </a:p>
        </p:txBody>
      </p:sp>
    </p:spTree>
    <p:extLst>
      <p:ext uri="{BB962C8B-B14F-4D97-AF65-F5344CB8AC3E}">
        <p14:creationId xmlns:p14="http://schemas.microsoft.com/office/powerpoint/2010/main" val="2996817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52126" y="620688"/>
            <a:ext cx="4443674" cy="6237312"/>
          </a:xfrm>
        </p:spPr>
        <p:txBody>
          <a:bodyPr>
            <a:normAutofit/>
          </a:bodyPr>
          <a:lstStyle/>
          <a:p>
            <a:pPr marL="0" indent="0">
              <a:buNone/>
            </a:pPr>
            <a:r>
              <a:rPr lang="nl-NL" sz="1400" b="1" dirty="0"/>
              <a:t>bron </a:t>
            </a:r>
            <a:endParaRPr lang="nl-NL" sz="1400" b="1" dirty="0" smtClean="0"/>
          </a:p>
          <a:p>
            <a:pPr marL="0" indent="0">
              <a:buNone/>
            </a:pPr>
            <a:r>
              <a:rPr lang="nl-NL" sz="1400" dirty="0" smtClean="0"/>
              <a:t>Kort </a:t>
            </a:r>
            <a:r>
              <a:rPr lang="nl-NL" sz="1400" dirty="0"/>
              <a:t>na de benoeming van Adolf Hitler tot rijkskanselier worden er voor maart </a:t>
            </a:r>
            <a:r>
              <a:rPr lang="nl-NL" sz="1400" dirty="0" smtClean="0"/>
              <a:t>1933 nieuwe </a:t>
            </a:r>
            <a:r>
              <a:rPr lang="nl-NL" sz="1400" dirty="0"/>
              <a:t>verkiezingen uitgeschreven. Twee weken voor die verkiezingen </a:t>
            </a:r>
            <a:r>
              <a:rPr lang="nl-NL" sz="1400" dirty="0" smtClean="0"/>
              <a:t>verschijnt deze </a:t>
            </a:r>
            <a:r>
              <a:rPr lang="nl-NL" sz="1400" dirty="0"/>
              <a:t>prent van Karl Arnold in het Duitse weekblad </a:t>
            </a:r>
            <a:r>
              <a:rPr lang="nl-NL" sz="1400" i="1" dirty="0" err="1"/>
              <a:t>Simplicissimus</a:t>
            </a:r>
            <a:r>
              <a:rPr lang="nl-NL" sz="1400" dirty="0" smtClean="0"/>
              <a:t>:</a:t>
            </a:r>
          </a:p>
          <a:p>
            <a:pPr marL="0" indent="0">
              <a:buNone/>
            </a:pPr>
            <a:endParaRPr lang="nl-NL" sz="1400" dirty="0"/>
          </a:p>
          <a:p>
            <a:pPr marL="0" indent="0">
              <a:buNone/>
            </a:pPr>
            <a:r>
              <a:rPr lang="nl-NL" sz="1400" dirty="0"/>
              <a:t>Titel</a:t>
            </a:r>
          </a:p>
          <a:p>
            <a:pPr marL="0" indent="0">
              <a:buNone/>
            </a:pPr>
            <a:r>
              <a:rPr lang="de-DE" sz="1400" dirty="0"/>
              <a:t>"Antreten zum letzten freien und gleichen Bürgerrecht!"</a:t>
            </a:r>
          </a:p>
          <a:p>
            <a:pPr marL="0" indent="0">
              <a:buNone/>
            </a:pPr>
            <a:r>
              <a:rPr lang="nl-NL" sz="1400" dirty="0"/>
              <a:t>Vertaling: Treed aan voor het laatste vrije burgerrecht dat geldt voor iedereen!</a:t>
            </a:r>
          </a:p>
          <a:p>
            <a:pPr marL="0" indent="0">
              <a:buNone/>
            </a:pPr>
            <a:r>
              <a:rPr lang="nl-NL" sz="1400" dirty="0"/>
              <a:t>Onderschrift</a:t>
            </a:r>
          </a:p>
          <a:p>
            <a:pPr marL="0" indent="0">
              <a:buNone/>
            </a:pPr>
            <a:r>
              <a:rPr lang="de-DE" sz="1400" dirty="0"/>
              <a:t>"Die neueste Reichstagswahl findet gleich nach Aschermittwoch statt, jedoch </a:t>
            </a:r>
            <a:r>
              <a:rPr lang="de-DE" sz="1400" dirty="0" smtClean="0"/>
              <a:t>ist ein </a:t>
            </a:r>
            <a:r>
              <a:rPr lang="de-DE" sz="1400" dirty="0"/>
              <a:t>kleines Maskenzeichen sehr erwünscht."</a:t>
            </a:r>
          </a:p>
          <a:p>
            <a:pPr marL="0" indent="0">
              <a:buNone/>
            </a:pPr>
            <a:r>
              <a:rPr lang="nl-NL" sz="1400" dirty="0"/>
              <a:t>Vertaling: Hoewel de nieuwste verkiezing voor de Rijksdag direct na </a:t>
            </a:r>
            <a:r>
              <a:rPr lang="nl-NL" sz="1400" dirty="0" smtClean="0"/>
              <a:t>Aswoensdag plaatsvindt</a:t>
            </a:r>
            <a:r>
              <a:rPr lang="nl-NL" sz="1400" dirty="0"/>
              <a:t>, is toch een klein maskertje zeer gewenst.</a:t>
            </a:r>
          </a:p>
          <a:p>
            <a:pPr marL="0" indent="0">
              <a:buNone/>
            </a:pPr>
            <a:r>
              <a:rPr lang="nl-NL" sz="1400" dirty="0"/>
              <a:t>Toelichting:</a:t>
            </a:r>
          </a:p>
          <a:p>
            <a:pPr marL="0" indent="0">
              <a:buNone/>
            </a:pPr>
            <a:r>
              <a:rPr lang="nl-NL" sz="1400" dirty="0"/>
              <a:t>Aswoensdag valt in 1933 vier dagen voor de verkiezingen. Het is de dag </a:t>
            </a:r>
            <a:r>
              <a:rPr lang="nl-NL" sz="1400" dirty="0" smtClean="0"/>
              <a:t>na carnaval </a:t>
            </a:r>
            <a:r>
              <a:rPr lang="nl-NL" sz="1400" dirty="0"/>
              <a:t>en luidt het begin in van een </a:t>
            </a:r>
            <a:r>
              <a:rPr lang="nl-NL" sz="1400" dirty="0" smtClean="0"/>
              <a:t>vastenperiode. In </a:t>
            </a:r>
            <a:r>
              <a:rPr lang="nl-NL" sz="1400" dirty="0"/>
              <a:t>het midden staan </a:t>
            </a:r>
            <a:r>
              <a:rPr lang="nl-NL" sz="1400" dirty="0" smtClean="0"/>
              <a:t>stembussen. De </a:t>
            </a:r>
            <a:r>
              <a:rPr lang="nl-NL" sz="1400" dirty="0"/>
              <a:t>figuur linksonder draagt een politiepet.</a:t>
            </a:r>
          </a:p>
        </p:txBody>
      </p:sp>
      <p:sp>
        <p:nvSpPr>
          <p:cNvPr id="6" name="Tijdelijke aanduiding voor inhoud 5"/>
          <p:cNvSpPr>
            <a:spLocks noGrp="1"/>
          </p:cNvSpPr>
          <p:nvPr>
            <p:ph sz="half" idx="2"/>
          </p:nvPr>
        </p:nvSpPr>
        <p:spPr/>
        <p:txBody>
          <a:bodyPr>
            <a:normAutofit/>
          </a:bodyPr>
          <a:lstStyle/>
          <a:p>
            <a:endParaRPr lang="nl-NL"/>
          </a:p>
        </p:txBody>
      </p:sp>
      <p:pic>
        <p:nvPicPr>
          <p:cNvPr id="4" name="Afbeelding 3"/>
          <p:cNvPicPr>
            <a:picLocks noChangeAspect="1"/>
          </p:cNvPicPr>
          <p:nvPr/>
        </p:nvPicPr>
        <p:blipFill>
          <a:blip r:embed="rId2"/>
          <a:stretch>
            <a:fillRect/>
          </a:stretch>
        </p:blipFill>
        <p:spPr>
          <a:xfrm>
            <a:off x="4495800" y="0"/>
            <a:ext cx="4596074" cy="7008567"/>
          </a:xfrm>
          <a:prstGeom prst="rect">
            <a:avLst/>
          </a:prstGeom>
        </p:spPr>
      </p:pic>
    </p:spTree>
    <p:extLst>
      <p:ext uri="{BB962C8B-B14F-4D97-AF65-F5344CB8AC3E}">
        <p14:creationId xmlns:p14="http://schemas.microsoft.com/office/powerpoint/2010/main" val="33720434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Antwoord examenvraag</a:t>
            </a:r>
            <a:endParaRPr lang="nl-NL" dirty="0"/>
          </a:p>
        </p:txBody>
      </p:sp>
      <p:sp>
        <p:nvSpPr>
          <p:cNvPr id="5" name="Tijdelijke aanduiding voor inhoud 4"/>
          <p:cNvSpPr>
            <a:spLocks noGrp="1"/>
          </p:cNvSpPr>
          <p:nvPr>
            <p:ph idx="1"/>
          </p:nvPr>
        </p:nvSpPr>
        <p:spPr/>
        <p:txBody>
          <a:bodyPr>
            <a:normAutofit fontScale="55000" lnSpcReduction="20000"/>
          </a:bodyPr>
          <a:lstStyle/>
          <a:p>
            <a:pPr marL="0" indent="0">
              <a:buNone/>
            </a:pPr>
            <a:r>
              <a:rPr lang="nl-NL" b="1" dirty="0"/>
              <a:t>maximumscore 3 </a:t>
            </a:r>
            <a:endParaRPr lang="nl-NL" dirty="0"/>
          </a:p>
          <a:p>
            <a:pPr marL="0" indent="0">
              <a:buNone/>
            </a:pPr>
            <a:r>
              <a:rPr lang="nl-NL" dirty="0"/>
              <a:t>Kern van een juist antwoord is: </a:t>
            </a:r>
          </a:p>
          <a:p>
            <a:pPr marL="0" indent="0">
              <a:buNone/>
            </a:pPr>
            <a:r>
              <a:rPr lang="nl-NL" dirty="0"/>
              <a:t>• Met (één van de volgende): </a:t>
            </a:r>
            <a:endParaRPr lang="nl-NL" dirty="0" smtClean="0"/>
          </a:p>
          <a:p>
            <a:pPr marL="0" indent="0">
              <a:buNone/>
            </a:pPr>
            <a:r>
              <a:rPr lang="nl-NL" dirty="0" smtClean="0"/>
              <a:t>1 </a:t>
            </a:r>
            <a:r>
              <a:rPr lang="nl-NL" dirty="0"/>
              <a:t>− de verwijzing (in de titel) naar het komende einde van vrije verkiezingen/gelijke burgerrechten </a:t>
            </a:r>
          </a:p>
          <a:p>
            <a:pPr marL="0" indent="0">
              <a:buNone/>
            </a:pPr>
            <a:r>
              <a:rPr lang="nl-NL" dirty="0"/>
              <a:t>− de politieagent die toezicht houdt (bij de stembussen) / de kiezers die op appel verschijnen </a:t>
            </a:r>
          </a:p>
          <a:p>
            <a:pPr marL="0" indent="0">
              <a:buNone/>
            </a:pPr>
            <a:r>
              <a:rPr lang="nl-NL" dirty="0"/>
              <a:t>− de verwijzing naar het masker (in het onderschrift / bij de bevolking) </a:t>
            </a:r>
          </a:p>
          <a:p>
            <a:endParaRPr lang="nl-NL" dirty="0"/>
          </a:p>
          <a:p>
            <a:pPr marL="0" indent="0">
              <a:buNone/>
            </a:pPr>
            <a:r>
              <a:rPr lang="nl-NL" dirty="0"/>
              <a:t>• geeft Arnold hier de mening weer dat er massaal op de nationaalsocialisten zal worden gestemd omdat de verkiezingen niet vrij zullen verlopen / omdat de verkiezingen een maskerade zijn / omdat de kiezers zich anders zullen voordoen dan ze werkelijk zijn 1 </a:t>
            </a:r>
          </a:p>
          <a:p>
            <a:pPr marL="0" indent="0">
              <a:buNone/>
            </a:pPr>
            <a:r>
              <a:rPr lang="nl-NL" dirty="0"/>
              <a:t>• De Rijksdagbrand vormde voor Hitler de aanleiding tot het invoeren van de machtigingswet / het oppakken van communisten / het vestigen van de nazidictatuur (waardoor er geen sprake meer was van vrije verkiezingen, wat in de prent wordt weergegeven) 1 </a:t>
            </a:r>
          </a:p>
          <a:p>
            <a:endParaRPr lang="nl-NL" dirty="0"/>
          </a:p>
        </p:txBody>
      </p:sp>
    </p:spTree>
    <p:extLst>
      <p:ext uri="{BB962C8B-B14F-4D97-AF65-F5344CB8AC3E}">
        <p14:creationId xmlns:p14="http://schemas.microsoft.com/office/powerpoint/2010/main" val="23433812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u="sng" dirty="0" smtClean="0"/>
              <a:t>Totalitair bestuur onder Adolf Hitler</a:t>
            </a:r>
            <a:br>
              <a:rPr lang="nl-NL" b="1" u="sng" dirty="0" smtClean="0"/>
            </a:br>
            <a:r>
              <a:rPr lang="nl-NL" b="1" u="sng" dirty="0" smtClean="0"/>
              <a:t>1933</a:t>
            </a:r>
            <a:endParaRPr lang="nl-NL" b="1" u="sng" dirty="0"/>
          </a:p>
        </p:txBody>
      </p:sp>
      <p:sp>
        <p:nvSpPr>
          <p:cNvPr id="3" name="Tijdelijke aanduiding voor inhoud 2"/>
          <p:cNvSpPr>
            <a:spLocks noGrp="1"/>
          </p:cNvSpPr>
          <p:nvPr>
            <p:ph idx="1"/>
          </p:nvPr>
        </p:nvSpPr>
        <p:spPr/>
        <p:txBody>
          <a:bodyPr>
            <a:normAutofit lnSpcReduction="10000"/>
          </a:bodyPr>
          <a:lstStyle/>
          <a:p>
            <a:pPr>
              <a:buFontTx/>
              <a:buChar char="-"/>
            </a:pPr>
            <a:r>
              <a:rPr lang="nl-NL" dirty="0" smtClean="0"/>
              <a:t>Alle andere politieke partijen werden afgeschaft</a:t>
            </a:r>
          </a:p>
          <a:p>
            <a:pPr>
              <a:buFontTx/>
              <a:buChar char="-"/>
            </a:pPr>
            <a:r>
              <a:rPr lang="nl-NL" dirty="0" smtClean="0"/>
              <a:t>Er was censuur in media en onderwijs</a:t>
            </a:r>
          </a:p>
          <a:p>
            <a:pPr>
              <a:buFontTx/>
              <a:buChar char="-"/>
            </a:pPr>
            <a:r>
              <a:rPr lang="nl-NL" dirty="0" smtClean="0"/>
              <a:t>Mensen met een andere mening werden vervolgd</a:t>
            </a:r>
          </a:p>
          <a:p>
            <a:pPr>
              <a:buFontTx/>
              <a:buChar char="-"/>
            </a:pPr>
            <a:r>
              <a:rPr lang="nl-NL" dirty="0" smtClean="0"/>
              <a:t>Gestapo en SS hadden controle over de bevolking</a:t>
            </a:r>
          </a:p>
          <a:p>
            <a:pPr>
              <a:buFontTx/>
              <a:buChar char="-"/>
            </a:pPr>
            <a:r>
              <a:rPr lang="nl-NL" dirty="0" smtClean="0"/>
              <a:t>De gehele economie stond in het teken van oorlogsvoering. </a:t>
            </a:r>
            <a:endParaRPr lang="nl-NL" dirty="0"/>
          </a:p>
        </p:txBody>
      </p:sp>
      <p:sp>
        <p:nvSpPr>
          <p:cNvPr id="4" name="Toelichting met afgeronde rechthoek 3"/>
          <p:cNvSpPr/>
          <p:nvPr/>
        </p:nvSpPr>
        <p:spPr>
          <a:xfrm>
            <a:off x="7812360" y="1700808"/>
            <a:ext cx="1331640" cy="3240360"/>
          </a:xfrm>
          <a:prstGeom prst="wedgeRoundRectCallout">
            <a:avLst>
              <a:gd name="adj1" fmla="val -99625"/>
              <a:gd name="adj2" fmla="val 1419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t>En met al deze punten kreeg Nederland vanaf 1940 ook te maken! </a:t>
            </a:r>
          </a:p>
          <a:p>
            <a:pPr algn="ctr"/>
            <a:endParaRPr lang="nl-NL" sz="1400" dirty="0" smtClean="0"/>
          </a:p>
          <a:p>
            <a:pPr algn="ctr"/>
            <a:r>
              <a:rPr lang="nl-NL" sz="1400" dirty="0" smtClean="0"/>
              <a:t>NB alleen NSB was nog de enige toegestane politieke partij. </a:t>
            </a:r>
            <a:endParaRPr lang="nl-NL"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dissolv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u="sng" dirty="0" smtClean="0"/>
              <a:t>En nog meer maatregelen vanaf 1933…</a:t>
            </a:r>
            <a:endParaRPr lang="nl-NL" b="1" u="sng" dirty="0"/>
          </a:p>
        </p:txBody>
      </p:sp>
      <p:sp>
        <p:nvSpPr>
          <p:cNvPr id="3" name="Tijdelijke aanduiding voor inhoud 2"/>
          <p:cNvSpPr>
            <a:spLocks noGrp="1"/>
          </p:cNvSpPr>
          <p:nvPr>
            <p:ph idx="1"/>
          </p:nvPr>
        </p:nvSpPr>
        <p:spPr/>
        <p:txBody>
          <a:bodyPr/>
          <a:lstStyle/>
          <a:p>
            <a:r>
              <a:rPr lang="nl-NL" dirty="0" smtClean="0"/>
              <a:t>Duitsland stapte uit de Volkenbond</a:t>
            </a:r>
          </a:p>
          <a:p>
            <a:r>
              <a:rPr lang="nl-NL" dirty="0" smtClean="0"/>
              <a:t>Hitler hield zich totaal niet meer aan het Verdrag van Versailles</a:t>
            </a:r>
          </a:p>
          <a:p>
            <a:pPr lvl="1"/>
            <a:r>
              <a:rPr lang="nl-NL" dirty="0" smtClean="0"/>
              <a:t>Het Duitse leger werd opgebouwd</a:t>
            </a:r>
          </a:p>
          <a:p>
            <a:pPr lvl="1"/>
            <a:r>
              <a:rPr lang="nl-NL" dirty="0" smtClean="0"/>
              <a:t>Dienstplicht werd ingevoerd</a:t>
            </a:r>
          </a:p>
          <a:p>
            <a:pPr lvl="1"/>
            <a:r>
              <a:rPr lang="nl-NL" dirty="0" smtClean="0"/>
              <a:t>Oorlogsindustrie werd opgebouwd</a:t>
            </a:r>
          </a:p>
          <a:p>
            <a:pPr lvl="2"/>
            <a:r>
              <a:rPr lang="nl-NL" dirty="0" smtClean="0"/>
              <a:t>Snelwegen werden aangelegd. </a:t>
            </a:r>
            <a:endParaRPr lang="nl-NL" smtClean="0"/>
          </a:p>
          <a:p>
            <a:pPr lvl="2">
              <a:buNone/>
            </a:pPr>
            <a:endParaRPr lang="nl-NL"/>
          </a:p>
        </p:txBody>
      </p:sp>
      <p:pic>
        <p:nvPicPr>
          <p:cNvPr id="11268" name="Picture 4" descr="http://diki.cwahi.net/dtslistfrei.jpg"/>
          <p:cNvPicPr>
            <a:picLocks noChangeAspect="1" noChangeArrowheads="1"/>
          </p:cNvPicPr>
          <p:nvPr/>
        </p:nvPicPr>
        <p:blipFill>
          <a:blip r:embed="rId2" cstate="print"/>
          <a:srcRect/>
          <a:stretch>
            <a:fillRect/>
          </a:stretch>
        </p:blipFill>
        <p:spPr bwMode="auto">
          <a:xfrm>
            <a:off x="4716016" y="1556792"/>
            <a:ext cx="3456384" cy="5000012"/>
          </a:xfrm>
          <a:prstGeom prst="rect">
            <a:avLst/>
          </a:prstGeom>
          <a:noFill/>
        </p:spPr>
      </p:pic>
      <p:sp>
        <p:nvSpPr>
          <p:cNvPr id="6" name="Ingekeepte PIJL-RECHTS 5"/>
          <p:cNvSpPr/>
          <p:nvPr/>
        </p:nvSpPr>
        <p:spPr>
          <a:xfrm rot="2077747">
            <a:off x="604758" y="2613850"/>
            <a:ext cx="4619002" cy="217630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smtClean="0">
                <a:solidFill>
                  <a:srgbClr val="FF0000"/>
                </a:solidFill>
              </a:rPr>
              <a:t>Duitsland is vrij!</a:t>
            </a:r>
            <a:endParaRPr lang="nl-NL" sz="2800" dirty="0">
              <a:solidFill>
                <a:srgbClr val="FF0000"/>
              </a:solidFill>
            </a:endParaRPr>
          </a:p>
        </p:txBody>
      </p:sp>
      <p:pic>
        <p:nvPicPr>
          <p:cNvPr id="11266" name="Picture 2" descr="http://xinos.files.wordpress.com/2011/01/hitler-spricht.jpg"/>
          <p:cNvPicPr>
            <a:picLocks noChangeAspect="1" noChangeArrowheads="1"/>
          </p:cNvPicPr>
          <p:nvPr/>
        </p:nvPicPr>
        <p:blipFill>
          <a:blip r:embed="rId3" cstate="print"/>
          <a:srcRect/>
          <a:stretch>
            <a:fillRect/>
          </a:stretch>
        </p:blipFill>
        <p:spPr bwMode="auto">
          <a:xfrm>
            <a:off x="1835696" y="1988840"/>
            <a:ext cx="5715000" cy="4086225"/>
          </a:xfrm>
          <a:prstGeom prst="rect">
            <a:avLst/>
          </a:prstGeom>
          <a:noFill/>
        </p:spPr>
      </p:pic>
      <p:sp>
        <p:nvSpPr>
          <p:cNvPr id="7" name="Golf 6"/>
          <p:cNvSpPr/>
          <p:nvPr/>
        </p:nvSpPr>
        <p:spPr>
          <a:xfrm>
            <a:off x="3059832" y="1844824"/>
            <a:ext cx="4464496" cy="113042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NSDAP aan de macht: vernietiging van het </a:t>
            </a:r>
            <a:r>
              <a:rPr lang="nl-NL" dirty="0" err="1" smtClean="0"/>
              <a:t>Vedrag</a:t>
            </a:r>
            <a:r>
              <a:rPr lang="nl-NL" dirty="0" smtClean="0"/>
              <a:t> van Versailles</a:t>
            </a:r>
            <a:endParaRPr lang="nl-NL" dirty="0"/>
          </a:p>
        </p:txBody>
      </p:sp>
      <p:pic>
        <p:nvPicPr>
          <p:cNvPr id="3076" name="Picture 4" descr="http://www.wottreng.ch/private_web/assets/images/hitler-autobahn.jpg"/>
          <p:cNvPicPr>
            <a:picLocks noChangeAspect="1" noChangeArrowheads="1"/>
          </p:cNvPicPr>
          <p:nvPr/>
        </p:nvPicPr>
        <p:blipFill>
          <a:blip r:embed="rId4" cstate="print"/>
          <a:srcRect/>
          <a:stretch>
            <a:fillRect/>
          </a:stretch>
        </p:blipFill>
        <p:spPr bwMode="auto">
          <a:xfrm>
            <a:off x="1043608" y="1412776"/>
            <a:ext cx="7462525" cy="5074519"/>
          </a:xfrm>
          <a:prstGeom prst="rect">
            <a:avLst/>
          </a:prstGeom>
          <a:noFill/>
        </p:spPr>
      </p:pic>
      <p:sp>
        <p:nvSpPr>
          <p:cNvPr id="10" name="Golf 9"/>
          <p:cNvSpPr/>
          <p:nvPr/>
        </p:nvSpPr>
        <p:spPr>
          <a:xfrm>
            <a:off x="395536" y="1052736"/>
            <a:ext cx="6480720" cy="1706488"/>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Aanleg autosnelwegen in de jaren ’30, achterliggende gedachte: </a:t>
            </a:r>
          </a:p>
          <a:p>
            <a:pPr algn="ctr"/>
            <a:r>
              <a:rPr lang="nl-NL" dirty="0" smtClean="0"/>
              <a:t>Snel verplaatsen van legers</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1268"/>
                                        </p:tgtEl>
                                        <p:attrNameLst>
                                          <p:attrName>style.visibility</p:attrName>
                                        </p:attrNameLst>
                                      </p:cBhvr>
                                      <p:to>
                                        <p:strVal val="visible"/>
                                      </p:to>
                                    </p:set>
                                    <p:animEffect transition="in" filter="dissolve">
                                      <p:cBhvr>
                                        <p:cTn id="13" dur="500"/>
                                        <p:tgtEl>
                                          <p:spTgt spid="1126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grpId="1" nodeType="clickEffect">
                                  <p:stCondLst>
                                    <p:cond delay="0"/>
                                  </p:stCondLst>
                                  <p:childTnLst>
                                    <p:anim calcmode="lin" valueType="num">
                                      <p:cBhvr additive="base">
                                        <p:cTn id="23" dur="500"/>
                                        <p:tgtEl>
                                          <p:spTgt spid="6"/>
                                        </p:tgtEl>
                                        <p:attrNameLst>
                                          <p:attrName>ppt_x</p:attrName>
                                        </p:attrNameLst>
                                      </p:cBhvr>
                                      <p:tavLst>
                                        <p:tav tm="0">
                                          <p:val>
                                            <p:strVal val="ppt_x"/>
                                          </p:val>
                                        </p:tav>
                                        <p:tav tm="100000">
                                          <p:val>
                                            <p:strVal val="ppt_x"/>
                                          </p:val>
                                        </p:tav>
                                      </p:tavLst>
                                    </p:anim>
                                    <p:anim calcmode="lin" valueType="num">
                                      <p:cBhvr additive="base">
                                        <p:cTn id="24" dur="500"/>
                                        <p:tgtEl>
                                          <p:spTgt spid="6"/>
                                        </p:tgtEl>
                                        <p:attrNameLst>
                                          <p:attrName>ppt_y</p:attrName>
                                        </p:attrNameLst>
                                      </p:cBhvr>
                                      <p:tavLst>
                                        <p:tav tm="0">
                                          <p:val>
                                            <p:strVal val="ppt_y"/>
                                          </p:val>
                                        </p:tav>
                                        <p:tav tm="100000">
                                          <p:val>
                                            <p:strVal val="1+ppt_h/2"/>
                                          </p:val>
                                        </p:tav>
                                      </p:tavLst>
                                    </p:anim>
                                    <p:set>
                                      <p:cBhvr>
                                        <p:cTn id="25" dur="1" fill="hold">
                                          <p:stCondLst>
                                            <p:cond delay="499"/>
                                          </p:stCondLst>
                                        </p:cTn>
                                        <p:tgtEl>
                                          <p:spTgt spid="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1126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 calcmode="lin" valueType="num">
                                      <p:cBhvr additive="base">
                                        <p:cTn id="3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11266"/>
                                        </p:tgtEl>
                                        <p:attrNameLst>
                                          <p:attrName>style.visibility</p:attrName>
                                        </p:attrNameLst>
                                      </p:cBhvr>
                                      <p:to>
                                        <p:strVal val="visible"/>
                                      </p:to>
                                    </p:set>
                                    <p:animEffect transition="in" filter="dissolve">
                                      <p:cBhvr>
                                        <p:cTn id="40" dur="500"/>
                                        <p:tgtEl>
                                          <p:spTgt spid="11266"/>
                                        </p:tgtEl>
                                      </p:cBhvr>
                                    </p:animEffect>
                                  </p:childTnLst>
                                </p:cTn>
                              </p:par>
                            </p:childTnLst>
                          </p:cTn>
                        </p:par>
                      </p:childTnLst>
                    </p:cTn>
                  </p:par>
                  <p:par>
                    <p:cTn id="41" fill="hold">
                      <p:stCondLst>
                        <p:cond delay="indefinite"/>
                      </p:stCondLst>
                      <p:childTnLst>
                        <p:par>
                          <p:cTn id="42" fill="hold">
                            <p:stCondLst>
                              <p:cond delay="0"/>
                            </p:stCondLst>
                            <p:childTnLst>
                              <p:par>
                                <p:cTn id="43" presetID="20"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edge">
                                      <p:cBhvr>
                                        <p:cTn id="45" dur="20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1" nodeType="clickEffect">
                                  <p:stCondLst>
                                    <p:cond delay="0"/>
                                  </p:stCondLst>
                                  <p:childTnLst>
                                    <p:set>
                                      <p:cBhvr>
                                        <p:cTn id="49" dur="1" fill="hold">
                                          <p:stCondLst>
                                            <p:cond delay="0"/>
                                          </p:stCondLst>
                                        </p:cTn>
                                        <p:tgtEl>
                                          <p:spTgt spid="7"/>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 presetClass="exit" presetSubtype="4" fill="hold" nodeType="clickEffect">
                                  <p:stCondLst>
                                    <p:cond delay="0"/>
                                  </p:stCondLst>
                                  <p:childTnLst>
                                    <p:anim calcmode="lin" valueType="num">
                                      <p:cBhvr additive="base">
                                        <p:cTn id="53" dur="500"/>
                                        <p:tgtEl>
                                          <p:spTgt spid="11266"/>
                                        </p:tgtEl>
                                        <p:attrNameLst>
                                          <p:attrName>ppt_x</p:attrName>
                                        </p:attrNameLst>
                                      </p:cBhvr>
                                      <p:tavLst>
                                        <p:tav tm="0">
                                          <p:val>
                                            <p:strVal val="ppt_x"/>
                                          </p:val>
                                        </p:tav>
                                        <p:tav tm="100000">
                                          <p:val>
                                            <p:strVal val="ppt_x"/>
                                          </p:val>
                                        </p:tav>
                                      </p:tavLst>
                                    </p:anim>
                                    <p:anim calcmode="lin" valueType="num">
                                      <p:cBhvr additive="base">
                                        <p:cTn id="54" dur="500"/>
                                        <p:tgtEl>
                                          <p:spTgt spid="11266"/>
                                        </p:tgtEl>
                                        <p:attrNameLst>
                                          <p:attrName>ppt_y</p:attrName>
                                        </p:attrNameLst>
                                      </p:cBhvr>
                                      <p:tavLst>
                                        <p:tav tm="0">
                                          <p:val>
                                            <p:strVal val="ppt_y"/>
                                          </p:val>
                                        </p:tav>
                                        <p:tav tm="100000">
                                          <p:val>
                                            <p:strVal val="1+ppt_h/2"/>
                                          </p:val>
                                        </p:tav>
                                      </p:tavLst>
                                    </p:anim>
                                    <p:set>
                                      <p:cBhvr>
                                        <p:cTn id="55" dur="1" fill="hold">
                                          <p:stCondLst>
                                            <p:cond delay="499"/>
                                          </p:stCondLst>
                                        </p:cTn>
                                        <p:tgtEl>
                                          <p:spTgt spid="11266"/>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3">
                                            <p:txEl>
                                              <p:pRg st="2" end="2"/>
                                            </p:txEl>
                                          </p:spTgt>
                                        </p:tgtEl>
                                        <p:attrNameLst>
                                          <p:attrName>style.visibility</p:attrName>
                                        </p:attrNameLst>
                                      </p:cBhvr>
                                      <p:to>
                                        <p:strVal val="visible"/>
                                      </p:to>
                                    </p:set>
                                    <p:anim calcmode="lin" valueType="num">
                                      <p:cBhvr additive="base">
                                        <p:cTn id="6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3">
                                            <p:txEl>
                                              <p:pRg st="3" end="3"/>
                                            </p:txEl>
                                          </p:spTgt>
                                        </p:tgtEl>
                                        <p:attrNameLst>
                                          <p:attrName>style.visibility</p:attrName>
                                        </p:attrNameLst>
                                      </p:cBhvr>
                                      <p:to>
                                        <p:strVal val="visible"/>
                                      </p:to>
                                    </p:set>
                                    <p:anim calcmode="lin" valueType="num">
                                      <p:cBhvr additive="base">
                                        <p:cTn id="6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3">
                                            <p:txEl>
                                              <p:pRg st="4" end="4"/>
                                            </p:txEl>
                                          </p:spTgt>
                                        </p:tgtEl>
                                        <p:attrNameLst>
                                          <p:attrName>style.visibility</p:attrName>
                                        </p:attrNameLst>
                                      </p:cBhvr>
                                      <p:to>
                                        <p:strVal val="visible"/>
                                      </p:to>
                                    </p:set>
                                    <p:anim calcmode="lin" valueType="num">
                                      <p:cBhvr additive="base">
                                        <p:cTn id="7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3">
                                            <p:txEl>
                                              <p:pRg st="5" end="5"/>
                                            </p:txEl>
                                          </p:spTgt>
                                        </p:tgtEl>
                                        <p:attrNameLst>
                                          <p:attrName>style.visibility</p:attrName>
                                        </p:attrNameLst>
                                      </p:cBhvr>
                                      <p:to>
                                        <p:strVal val="visible"/>
                                      </p:to>
                                    </p:set>
                                    <p:anim calcmode="lin" valueType="num">
                                      <p:cBhvr additive="base">
                                        <p:cTn id="7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3076"/>
                                        </p:tgtEl>
                                        <p:attrNameLst>
                                          <p:attrName>style.visibility</p:attrName>
                                        </p:attrNameLst>
                                      </p:cBhvr>
                                      <p:to>
                                        <p:strVal val="visible"/>
                                      </p:to>
                                    </p:set>
                                    <p:anim calcmode="lin" valueType="num">
                                      <p:cBhvr additive="base">
                                        <p:cTn id="84" dur="500" fill="hold"/>
                                        <p:tgtEl>
                                          <p:spTgt spid="3076"/>
                                        </p:tgtEl>
                                        <p:attrNameLst>
                                          <p:attrName>ppt_x</p:attrName>
                                        </p:attrNameLst>
                                      </p:cBhvr>
                                      <p:tavLst>
                                        <p:tav tm="0">
                                          <p:val>
                                            <p:strVal val="#ppt_x"/>
                                          </p:val>
                                        </p:tav>
                                        <p:tav tm="100000">
                                          <p:val>
                                            <p:strVal val="#ppt_x"/>
                                          </p:val>
                                        </p:tav>
                                      </p:tavLst>
                                    </p:anim>
                                    <p:anim calcmode="lin" valueType="num">
                                      <p:cBhvr additive="base">
                                        <p:cTn id="85"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5" presetClass="entr" presetSubtype="10" fill="hold" grpId="0" nodeType="click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checkerboard(across)">
                                      <p:cBhvr>
                                        <p:cTn id="90" dur="500"/>
                                        <p:tgtEl>
                                          <p:spTgt spid="10"/>
                                        </p:tgtEl>
                                      </p:cBhvr>
                                    </p:animEffect>
                                  </p:childTnLst>
                                </p:cTn>
                              </p:par>
                            </p:childTnLst>
                          </p:cTn>
                        </p:par>
                      </p:childTnLst>
                    </p:cTn>
                  </p:par>
                  <p:par>
                    <p:cTn id="91" fill="hold">
                      <p:stCondLst>
                        <p:cond delay="indefinite"/>
                      </p:stCondLst>
                      <p:childTnLst>
                        <p:par>
                          <p:cTn id="92" fill="hold">
                            <p:stCondLst>
                              <p:cond delay="0"/>
                            </p:stCondLst>
                            <p:childTnLst>
                              <p:par>
                                <p:cTn id="93" presetID="5" presetClass="exit" presetSubtype="10" fill="hold" grpId="1" nodeType="clickEffect">
                                  <p:stCondLst>
                                    <p:cond delay="0"/>
                                  </p:stCondLst>
                                  <p:childTnLst>
                                    <p:animEffect transition="out" filter="checkerboard(across)">
                                      <p:cBhvr>
                                        <p:cTn id="94" dur="500"/>
                                        <p:tgtEl>
                                          <p:spTgt spid="10"/>
                                        </p:tgtEl>
                                      </p:cBhvr>
                                    </p:animEffect>
                                    <p:set>
                                      <p:cBhvr>
                                        <p:cTn id="95" dur="1" fill="hold">
                                          <p:stCondLst>
                                            <p:cond delay="499"/>
                                          </p:stCondLst>
                                        </p:cTn>
                                        <p:tgtEl>
                                          <p:spTgt spid="10"/>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2" presetClass="exit" presetSubtype="4" fill="hold" nodeType="clickEffect">
                                  <p:stCondLst>
                                    <p:cond delay="0"/>
                                  </p:stCondLst>
                                  <p:childTnLst>
                                    <p:anim calcmode="lin" valueType="num">
                                      <p:cBhvr additive="base">
                                        <p:cTn id="99" dur="500"/>
                                        <p:tgtEl>
                                          <p:spTgt spid="3076"/>
                                        </p:tgtEl>
                                        <p:attrNameLst>
                                          <p:attrName>ppt_x</p:attrName>
                                        </p:attrNameLst>
                                      </p:cBhvr>
                                      <p:tavLst>
                                        <p:tav tm="0">
                                          <p:val>
                                            <p:strVal val="ppt_x"/>
                                          </p:val>
                                        </p:tav>
                                        <p:tav tm="100000">
                                          <p:val>
                                            <p:strVal val="ppt_x"/>
                                          </p:val>
                                        </p:tav>
                                      </p:tavLst>
                                    </p:anim>
                                    <p:anim calcmode="lin" valueType="num">
                                      <p:cBhvr additive="base">
                                        <p:cTn id="100" dur="500"/>
                                        <p:tgtEl>
                                          <p:spTgt spid="3076"/>
                                        </p:tgtEl>
                                        <p:attrNameLst>
                                          <p:attrName>ppt_y</p:attrName>
                                        </p:attrNameLst>
                                      </p:cBhvr>
                                      <p:tavLst>
                                        <p:tav tm="0">
                                          <p:val>
                                            <p:strVal val="ppt_y"/>
                                          </p:val>
                                        </p:tav>
                                        <p:tav tm="100000">
                                          <p:val>
                                            <p:strVal val="1+ppt_h/2"/>
                                          </p:val>
                                        </p:tav>
                                      </p:tavLst>
                                    </p:anim>
                                    <p:set>
                                      <p:cBhvr>
                                        <p:cTn id="101" dur="1" fill="hold">
                                          <p:stCondLst>
                                            <p:cond delay="499"/>
                                          </p:stCondLst>
                                        </p:cTn>
                                        <p:tgtEl>
                                          <p:spTgt spid="30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10" grpId="0" animBg="1"/>
      <p:bldP spid="10" grpId="1" animBg="1"/>
    </p:bld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TotalTime>
  <Words>1587</Words>
  <Application>Microsoft Office PowerPoint</Application>
  <PresentationFormat>Diavoorstelling (4:3)</PresentationFormat>
  <Paragraphs>261</Paragraphs>
  <Slides>39</Slides>
  <Notes>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39</vt:i4>
      </vt:variant>
    </vt:vector>
  </HeadingPairs>
  <TitlesOfParts>
    <vt:vector size="45" baseType="lpstr">
      <vt:lpstr>Arial</vt:lpstr>
      <vt:lpstr>Calibri</vt:lpstr>
      <vt:lpstr>Courier New</vt:lpstr>
      <vt:lpstr>Times New Roman</vt:lpstr>
      <vt:lpstr>Wingdings</vt:lpstr>
      <vt:lpstr>Office-thema</vt:lpstr>
      <vt:lpstr>Tijd van de wereldoorlogen</vt:lpstr>
      <vt:lpstr>Kenmerkende aspecten: </vt:lpstr>
      <vt:lpstr>1929: Economische wereldcrisis ‘De grote depressie’  opkomst van extremistische partijen</vt:lpstr>
      <vt:lpstr>Hitler komt op een democratisch manier aan de macht</vt:lpstr>
      <vt:lpstr>Examenvraag</vt:lpstr>
      <vt:lpstr>PowerPoint-presentatie</vt:lpstr>
      <vt:lpstr>Antwoord examenvraag</vt:lpstr>
      <vt:lpstr>Totalitair bestuur onder Adolf Hitler 1933</vt:lpstr>
      <vt:lpstr>En nog meer maatregelen vanaf 1933…</vt:lpstr>
      <vt:lpstr>1936: lebensraum</vt:lpstr>
      <vt:lpstr>PowerPoint-presentatie</vt:lpstr>
      <vt:lpstr>Lebensraum in volgorde: </vt:lpstr>
      <vt:lpstr>Reactie Tsjecho-Slowakije:  </vt:lpstr>
      <vt:lpstr>Tsjecho-Slowakije heeft 2 bondgenoten: </vt:lpstr>
      <vt:lpstr>Conferentie van München, conclusie: </vt:lpstr>
      <vt:lpstr>Hitler is niet te vertrouwen want…</vt:lpstr>
      <vt:lpstr>Dus: internationale besprekingen</vt:lpstr>
      <vt:lpstr>Hitlers wil om lebensraum gaat door</vt:lpstr>
      <vt:lpstr>Uitbreiding naar het oosten…</vt:lpstr>
      <vt:lpstr>Het verloop (1):</vt:lpstr>
      <vt:lpstr>En in Nederland in de oorlogsjaren? 1940-1944/1945</vt:lpstr>
      <vt:lpstr>Nederland  manier van besturen =  fluwelen handschoen aanpak</vt:lpstr>
      <vt:lpstr>Nederland bezet  3 houdingen van de Nederlandse bevolking </vt:lpstr>
      <vt:lpstr>Het verloop (2): </vt:lpstr>
      <vt:lpstr>Het verloop (3):</vt:lpstr>
      <vt:lpstr>Het verloop (4): </vt:lpstr>
      <vt:lpstr>Conferentie van Teheran (1943): </vt:lpstr>
      <vt:lpstr>Het verloop (5): </vt:lpstr>
      <vt:lpstr>5 september 1944</vt:lpstr>
      <vt:lpstr>September 1944:  Operatie Market Garden</vt:lpstr>
      <vt:lpstr>Het verloop (6): </vt:lpstr>
      <vt:lpstr>Einde van WO II: vreugde en groot verdriet</vt:lpstr>
      <vt:lpstr>Systematiek van de jodenvervolging</vt:lpstr>
      <vt:lpstr>Holocaust of Shoah</vt:lpstr>
      <vt:lpstr>Hoe konden al die Duitsers toch in Hitler’s ideeën geloven? </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Paragraaf 2.2</dc:title>
  <dc:creator>Eigenaar</dc:creator>
  <cp:lastModifiedBy>Kristel Biemans</cp:lastModifiedBy>
  <cp:revision>70</cp:revision>
  <dcterms:created xsi:type="dcterms:W3CDTF">2011-12-04T20:21:39Z</dcterms:created>
  <dcterms:modified xsi:type="dcterms:W3CDTF">2016-10-05T12:25:17Z</dcterms:modified>
</cp:coreProperties>
</file>